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4.xml" ContentType="application/vnd.openxmlformats-officedocument.theme+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5.xml" ContentType="application/vnd.openxmlformats-officedocument.them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heme/theme6.xml" ContentType="application/vnd.openxmlformats-officedocument.theme+xml"/>
  <Override PartName="/ppt/theme/theme7.xml" ContentType="application/vnd.openxmlformats-officedocument.theme+xml"/>
  <Override PartName="/ppt/tags/tag92.xml" ContentType="application/vnd.openxmlformats-officedocument.presentationml.tags+xml"/>
  <Override PartName="/ppt/tags/tag93.xml" ContentType="application/vnd.openxmlformats-officedocument.presentationml.tags+xml"/>
  <Override PartName="/ppt/notesSlides/notesSlide1.xml" ContentType="application/vnd.openxmlformats-officedocument.presentationml.notesSlide+xml"/>
  <Override PartName="/ppt/tags/tag94.xml" ContentType="application/vnd.openxmlformats-officedocument.presentationml.tags+xml"/>
  <Override PartName="/ppt/notesSlides/notesSlide2.xml" ContentType="application/vnd.openxmlformats-officedocument.presentationml.notesSlide+xml"/>
  <Override PartName="/ppt/tags/tag95.xml" ContentType="application/vnd.openxmlformats-officedocument.presentationml.tags+xml"/>
  <Override PartName="/ppt/comments/modernComment_31C_98C4DA54.xml" ContentType="application/vnd.ms-powerpoint.comments+xml"/>
  <Override PartName="/ppt/comments/modernComment_317_4780B858.xml" ContentType="application/vnd.ms-powerpoint.comments+xml"/>
  <Override PartName="/ppt/tags/tag96.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11"/>
    <p:sldMasterId id="2147484009" r:id="rId12"/>
    <p:sldMasterId id="2147484130" r:id="rId13"/>
    <p:sldMasterId id="2147484163" r:id="rId14"/>
    <p:sldMasterId id="2147484187" r:id="rId15"/>
  </p:sldMasterIdLst>
  <p:notesMasterIdLst>
    <p:notesMasterId r:id="rId28"/>
  </p:notesMasterIdLst>
  <p:handoutMasterIdLst>
    <p:handoutMasterId r:id="rId29"/>
  </p:handoutMasterIdLst>
  <p:sldIdLst>
    <p:sldId id="272" r:id="rId16"/>
    <p:sldId id="2147478342" r:id="rId17"/>
    <p:sldId id="2147481511" r:id="rId18"/>
    <p:sldId id="2147478338" r:id="rId19"/>
    <p:sldId id="2147478304" r:id="rId20"/>
    <p:sldId id="2147483646" r:id="rId21"/>
    <p:sldId id="257" r:id="rId22"/>
    <p:sldId id="261" r:id="rId23"/>
    <p:sldId id="796" r:id="rId24"/>
    <p:sldId id="791" r:id="rId25"/>
    <p:sldId id="256" r:id="rId26"/>
    <p:sldId id="265" r:id="rId27"/>
  </p:sldIdLst>
  <p:sldSz cx="12192000" cy="6858000"/>
  <p:notesSz cx="6858000" cy="9144000"/>
  <p:custDataLst>
    <p:tags r:id="rId3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7D18F4F-ED21-176A-1D00-3B4D6DD134A7}" name="Tomberg, Anna" initials="AT" userId="S::kntb373@astrazeneca.net::3137cef4-3fcc-4fca-a4d1-39e26ba5368c" providerId="AD"/>
  <p188:author id="{54513F89-3ED5-6029-7513-AC25BAFCA9C5}" name="Engkvist, Ola" initials="EO" userId="S::kjtc195@astrazeneca.net::6a4cbe08-0f6f-4aa6-906d-863d1ff28a77" providerId="AD"/>
  <p188:author id="{9A057EE3-8E97-EA20-5293-3FB8DAFA2293}" name="Genheden, Samuel" initials="GS" userId="S::kpzn768@astrazeneca.net::56a24095-9914-4817-97cf-3f1edd7f67a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isa Boyes" initials="LB"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86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965" autoAdjust="0"/>
    <p:restoredTop sz="96014" autoAdjust="0"/>
  </p:normalViewPr>
  <p:slideViewPr>
    <p:cSldViewPr snapToGrid="0">
      <p:cViewPr varScale="1">
        <p:scale>
          <a:sx n="111" d="100"/>
          <a:sy n="111" d="100"/>
        </p:scale>
        <p:origin x="248" y="280"/>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826"/>
    </p:cViewPr>
  </p:sorterViewPr>
  <p:notesViewPr>
    <p:cSldViewPr snapToGrid="0">
      <p:cViewPr varScale="1">
        <p:scale>
          <a:sx n="59" d="100"/>
          <a:sy n="59" d="100"/>
        </p:scale>
        <p:origin x="2371"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3.xml"/><Relationship Id="rId18" Type="http://schemas.openxmlformats.org/officeDocument/2006/relationships/slide" Target="slides/slide3.xml"/><Relationship Id="rId26" Type="http://schemas.openxmlformats.org/officeDocument/2006/relationships/slide" Target="slides/slide11.xml"/><Relationship Id="rId3" Type="http://schemas.openxmlformats.org/officeDocument/2006/relationships/customXml" Target="../customXml/item3.xml"/><Relationship Id="rId21" Type="http://schemas.openxmlformats.org/officeDocument/2006/relationships/slide" Target="slides/slide6.xml"/><Relationship Id="rId34" Type="http://schemas.openxmlformats.org/officeDocument/2006/relationships/theme" Target="theme/theme1.xml"/><Relationship Id="rId7" Type="http://schemas.openxmlformats.org/officeDocument/2006/relationships/customXml" Target="../customXml/item7.xml"/><Relationship Id="rId12" Type="http://schemas.openxmlformats.org/officeDocument/2006/relationships/slideMaster" Target="slideMasters/slideMaster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Master" Target="slideMasters/slideMaster1.xml"/><Relationship Id="rId24" Type="http://schemas.openxmlformats.org/officeDocument/2006/relationships/slide" Target="slides/slide9.xml"/><Relationship Id="rId32"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Master" Target="slideMasters/slideMaster5.xml"/><Relationship Id="rId23" Type="http://schemas.openxmlformats.org/officeDocument/2006/relationships/slide" Target="slides/slide8.xml"/><Relationship Id="rId28" Type="http://schemas.openxmlformats.org/officeDocument/2006/relationships/notesMaster" Target="notesMasters/notesMaster1.xml"/><Relationship Id="rId36" Type="http://schemas.microsoft.com/office/2018/10/relationships/authors" Target="authors.xml"/><Relationship Id="rId31" Type="http://schemas.openxmlformats.org/officeDocument/2006/relationships/commentAuthors" Target="commentAuthors.xml"/><Relationship Id="rId19" Type="http://schemas.openxmlformats.org/officeDocument/2006/relationships/slide" Target="slides/slide4.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slideMaster" Target="slideMasters/slideMaster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tags" Target="tags/tag1.xml"/><Relationship Id="rId35" Type="http://schemas.openxmlformats.org/officeDocument/2006/relationships/tableStyles" Target="tableStyles.xml"/><Relationship Id="rId8" Type="http://schemas.openxmlformats.org/officeDocument/2006/relationships/customXml" Target="../customXml/item8.xml"/></Relationships>
</file>

<file path=ppt/comments/modernComment_31C_98C4DA54.xml><?xml version="1.0" encoding="utf-8"?>
<p188:cmLst xmlns:a="http://schemas.openxmlformats.org/drawingml/2006/main" xmlns:r="http://schemas.openxmlformats.org/officeDocument/2006/relationships" xmlns:p188="http://schemas.microsoft.com/office/powerpoint/2018/8/main">
  <p188:cm id="{674C3C76-E557-45A9-B709-54BD0593BBF0}" authorId="{54513F89-3ED5-6029-7513-AC25BAFCA9C5}" status="resolved" created="2026-04-03T07:32:33.833">
    <pc:sldMkLst xmlns:pc="http://schemas.microsoft.com/office/powerpoint/2013/main/command">
      <pc:docMk/>
      <pc:sldMk cId="2563037780" sldId="796"/>
    </pc:sldMkLst>
    <p188:txBody>
      <a:bodyPr/>
      <a:lstStyle/>
      <a:p>
        <a:r>
          <a:rPr lang="en-GB"/>
          <a:t>The audience wont grasp teh detail about API maturity so one slide is enough</a:t>
        </a:r>
      </a:p>
    </p188:txBody>
  </p188:cm>
</p188:cmLst>
</file>

<file path=ppt/comments/modernComment_317_4780B858.xml><?xml version="1.0" encoding="utf-8"?>
<p188:cmLst xmlns:a="http://schemas.openxmlformats.org/drawingml/2006/main" xmlns:r="http://schemas.openxmlformats.org/officeDocument/2006/relationships" xmlns:p188="http://schemas.microsoft.com/office/powerpoint/2018/8/main">
  <p188:cm id="{0605D03C-6904-445D-8272-AC6E240E70C0}" authorId="{54513F89-3ED5-6029-7513-AC25BAFCA9C5}" status="resolved" created="2026-04-05T08:25:52.933">
    <pc:sldMkLst xmlns:pc="http://schemas.microsoft.com/office/powerpoint/2013/main/command">
      <pc:docMk/>
      <pc:sldMk cId="1199618136" sldId="791"/>
    </pc:sldMkLst>
    <p188:replyLst>
      <p188:reply id="{E5DE018E-8545-5749-A5CA-E56EBF19CE85}" authorId="{9A057EE3-8E97-EA20-5293-3FB8DAFA2293}" created="2026-04-07T09:56:13.187">
        <p188:txBody>
          <a:bodyPr/>
          <a:lstStyle/>
          <a:p>
            <a:r>
              <a:rPr lang="en-SE"/>
              <a:t>Will talk about this at slide 9</a:t>
            </a:r>
          </a:p>
        </p188:txBody>
      </p188:reply>
    </p188:replyLst>
    <p188:txBody>
      <a:bodyPr/>
      <a:lstStyle/>
      <a:p>
        <a:r>
          <a:rPr lang="en-GB"/>
          <a:t>Could you add something here that to reach the full potential of agents they need to have access to teh so called context graph i.e not only structured documents but unstructured documents including ppt and emails etc</a:t>
        </a:r>
      </a:p>
    </p188:txBody>
  </p188:cm>
</p188:cmLst>
</file>

<file path=ppt/handoutMasters/_rels/handoutMaster1.xml.rels><?xml version="1.0" encoding="UTF-8" standalone="yes"?>
<Relationships xmlns="http://schemas.openxmlformats.org/package/2006/relationships"><Relationship Id="rId2" Type="http://schemas.openxmlformats.org/officeDocument/2006/relationships/tags" Target="../tags/tag92.xml"/><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83131E8-FB12-410D-BF61-66026F4B991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3F84DA3-B4E6-4214-A070-882C7BF7CE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BFD0D9C-4FB5-4727-9E3D-4B02106E0BF8}" type="datetimeFigureOut">
              <a:rPr lang="en-US" smtClean="0"/>
              <a:t>10/14/26</a:t>
            </a:fld>
            <a:endParaRPr lang="en-US"/>
          </a:p>
        </p:txBody>
      </p:sp>
      <p:sp>
        <p:nvSpPr>
          <p:cNvPr id="4" name="Footer Placeholder 3">
            <a:extLst>
              <a:ext uri="{FF2B5EF4-FFF2-40B4-BE49-F238E27FC236}">
                <a16:creationId xmlns:a16="http://schemas.microsoft.com/office/drawing/2014/main" id="{10B9E54A-6E6E-45BD-A700-6E2757729EC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C70E95B-A9AE-4EB9-81E6-ECFE9C38ED5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E395E8E-A04D-4A46-9BA0-C3F696754EF8}" type="slidenum">
              <a:rPr lang="en-US" smtClean="0"/>
              <a:t>‹#›</a:t>
            </a:fld>
            <a:endParaRPr lang="en-US"/>
          </a:p>
        </p:txBody>
      </p:sp>
    </p:spTree>
    <p:custDataLst>
      <p:tags r:id="rId2"/>
    </p:custDataLst>
    <p:extLst>
      <p:ext uri="{BB962C8B-B14F-4D97-AF65-F5344CB8AC3E}">
        <p14:creationId xmlns:p14="http://schemas.microsoft.com/office/powerpoint/2010/main" val="28587000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203200"/>
          </a:xfrm>
          <a:prstGeom prst="rect">
            <a:avLst/>
          </a:prstGeom>
        </p:spPr>
        <p:txBody>
          <a:bodyPr vert="horz" lIns="91440" tIns="45720" rIns="91440" bIns="45720" rtlCol="0"/>
          <a:lstStyle>
            <a:lvl1pPr algn="l">
              <a:defRPr sz="800"/>
            </a:lvl1pPr>
          </a:lstStyle>
          <a:p>
            <a:endParaRPr lang="en-GB"/>
          </a:p>
        </p:txBody>
      </p:sp>
      <p:sp>
        <p:nvSpPr>
          <p:cNvPr id="3" name="Date Placeholder 2"/>
          <p:cNvSpPr>
            <a:spLocks noGrp="1"/>
          </p:cNvSpPr>
          <p:nvPr>
            <p:ph type="dt" idx="1"/>
          </p:nvPr>
        </p:nvSpPr>
        <p:spPr>
          <a:xfrm>
            <a:off x="3884613" y="1"/>
            <a:ext cx="2971800" cy="203200"/>
          </a:xfrm>
          <a:prstGeom prst="rect">
            <a:avLst/>
          </a:prstGeom>
        </p:spPr>
        <p:txBody>
          <a:bodyPr vert="horz" lIns="91440" tIns="45720" rIns="91440" bIns="45720" rtlCol="0"/>
          <a:lstStyle>
            <a:lvl1pPr algn="r">
              <a:defRPr sz="800"/>
            </a:lvl1pPr>
          </a:lstStyle>
          <a:p>
            <a:fld id="{8336942B-E6A5-475C-AB1E-005DE3D92BF2}" type="datetimeFigureOut">
              <a:rPr lang="en-GB" smtClean="0"/>
              <a:pPr/>
              <a:t>14/10/2026</a:t>
            </a:fld>
            <a:endParaRPr lang="en-GB"/>
          </a:p>
        </p:txBody>
      </p:sp>
      <p:sp>
        <p:nvSpPr>
          <p:cNvPr id="4" name="Slide Image Placeholder 3"/>
          <p:cNvSpPr>
            <a:spLocks noGrp="1" noRot="1" noChangeAspect="1"/>
          </p:cNvSpPr>
          <p:nvPr>
            <p:ph type="sldImg" idx="2"/>
          </p:nvPr>
        </p:nvSpPr>
        <p:spPr>
          <a:xfrm>
            <a:off x="850498" y="299584"/>
            <a:ext cx="5157004" cy="2900816"/>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116114" y="3296783"/>
            <a:ext cx="6625772" cy="5629503"/>
          </a:xfrm>
          <a:prstGeom prst="rect">
            <a:avLst/>
          </a:prstGeom>
        </p:spPr>
        <p:txBody>
          <a:bodyPr vert="horz" lIns="0" tIns="0" rIns="0" bIns="0" numCol="1" spcCol="36000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0" y="8969829"/>
            <a:ext cx="2971800" cy="174171"/>
          </a:xfrm>
          <a:prstGeom prst="rect">
            <a:avLst/>
          </a:prstGeom>
        </p:spPr>
        <p:txBody>
          <a:bodyPr vert="horz" lIns="91440" tIns="45720" rIns="91440" bIns="45720" rtlCol="0" anchor="b"/>
          <a:lstStyle>
            <a:lvl1pPr algn="l">
              <a:defRPr sz="800"/>
            </a:lvl1pPr>
          </a:lstStyle>
          <a:p>
            <a:endParaRPr lang="en-GB"/>
          </a:p>
        </p:txBody>
      </p:sp>
      <p:sp>
        <p:nvSpPr>
          <p:cNvPr id="7" name="Slide Number Placeholder 6"/>
          <p:cNvSpPr>
            <a:spLocks noGrp="1"/>
          </p:cNvSpPr>
          <p:nvPr>
            <p:ph type="sldNum" sz="quarter" idx="5"/>
          </p:nvPr>
        </p:nvSpPr>
        <p:spPr>
          <a:xfrm>
            <a:off x="3884613" y="8969829"/>
            <a:ext cx="2971800" cy="174171"/>
          </a:xfrm>
          <a:prstGeom prst="rect">
            <a:avLst/>
          </a:prstGeom>
        </p:spPr>
        <p:txBody>
          <a:bodyPr vert="horz" lIns="91440" tIns="45720" rIns="91440" bIns="45720" rtlCol="0" anchor="b"/>
          <a:lstStyle>
            <a:lvl1pPr algn="r">
              <a:defRPr sz="800"/>
            </a:lvl1pPr>
          </a:lstStyle>
          <a:p>
            <a:fld id="{48857A81-DEF9-4B57-AC08-20326D7F815B}" type="slidenum">
              <a:rPr lang="en-GB" smtClean="0"/>
              <a:pPr/>
              <a:t>‹#›</a:t>
            </a:fld>
            <a:endParaRPr lang="en-GB"/>
          </a:p>
        </p:txBody>
      </p:sp>
    </p:spTree>
    <p:extLst>
      <p:ext uri="{BB962C8B-B14F-4D97-AF65-F5344CB8AC3E}">
        <p14:creationId xmlns:p14="http://schemas.microsoft.com/office/powerpoint/2010/main" val="187597517"/>
      </p:ext>
    </p:extLst>
  </p:cSld>
  <p:clrMap bg1="lt1" tx1="dk1" bg2="lt2" tx2="dk2" accent1="accent1" accent2="accent2" accent3="accent3" accent4="accent4" accent5="accent5" accent6="accent6" hlink="hlink" folHlink="folHlink"/>
  <p:notesStyle>
    <a:lvl1pPr marL="0" indent="0" algn="l" defTabSz="914400" rtl="0" eaLnBrk="1" latinLnBrk="0" hangingPunct="1">
      <a:spcAft>
        <a:spcPts val="200"/>
      </a:spcAft>
      <a:buFont typeface="Arial" panose="020B0604020202020204" pitchFamily="34" charset="0"/>
      <a:buNone/>
      <a:defRPr sz="1000" kern="1200">
        <a:solidFill>
          <a:schemeClr val="tx1"/>
        </a:solidFill>
        <a:latin typeface="+mn-lt"/>
        <a:ea typeface="+mn-ea"/>
        <a:cs typeface="+mn-cs"/>
      </a:defRPr>
    </a:lvl1pPr>
    <a:lvl2pPr marL="252000" indent="-108000" algn="l" defTabSz="914400" rtl="0" eaLnBrk="1" latinLnBrk="0" hangingPunct="1">
      <a:spcAft>
        <a:spcPts val="200"/>
      </a:spcAft>
      <a:buFont typeface="Arial" panose="020B0604020202020204" pitchFamily="34" charset="0"/>
      <a:buChar char="•"/>
      <a:defRPr sz="1000" kern="1200">
        <a:solidFill>
          <a:schemeClr val="tx1"/>
        </a:solidFill>
        <a:latin typeface="+mn-lt"/>
        <a:ea typeface="+mn-ea"/>
        <a:cs typeface="+mn-cs"/>
      </a:defRPr>
    </a:lvl2pPr>
    <a:lvl3pPr marL="396000" indent="-108000" algn="l" defTabSz="914400" rtl="0" eaLnBrk="1" latinLnBrk="0" hangingPunct="1">
      <a:spcAft>
        <a:spcPts val="200"/>
      </a:spcAft>
      <a:buFont typeface="Arial" panose="020B0604020202020204" pitchFamily="34" charset="0"/>
      <a:buChar char="•"/>
      <a:defRPr sz="1000" kern="1200">
        <a:solidFill>
          <a:schemeClr val="tx1"/>
        </a:solidFill>
        <a:latin typeface="+mn-lt"/>
        <a:ea typeface="+mn-ea"/>
        <a:cs typeface="+mn-cs"/>
      </a:defRPr>
    </a:lvl3pPr>
    <a:lvl4pPr marL="540000" indent="-108000" algn="l" defTabSz="914400" rtl="0" eaLnBrk="1" latinLnBrk="0" hangingPunct="1">
      <a:spcAft>
        <a:spcPts val="200"/>
      </a:spcAft>
      <a:buFont typeface="Arial" panose="020B0604020202020204" pitchFamily="34" charset="0"/>
      <a:buChar char="•"/>
      <a:defRPr sz="1000" kern="1200">
        <a:solidFill>
          <a:schemeClr val="tx1"/>
        </a:solidFill>
        <a:latin typeface="+mn-lt"/>
        <a:ea typeface="+mn-ea"/>
        <a:cs typeface="+mn-cs"/>
      </a:defRPr>
    </a:lvl4pPr>
    <a:lvl5pPr marL="684000" indent="-108000" algn="l" defTabSz="914400" rtl="0" eaLnBrk="1" latinLnBrk="0" hangingPunct="1">
      <a:spcAft>
        <a:spcPts val="200"/>
      </a:spcAft>
      <a:buFont typeface="Arial" panose="020B0604020202020204" pitchFamily="34" charset="0"/>
      <a:buChar char="•"/>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0900" y="300038"/>
            <a:ext cx="5156200" cy="2900362"/>
          </a:xfrm>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200"/>
              </a:spcAft>
              <a:buClrTx/>
              <a:buSzTx/>
              <a:buFont typeface="Arial" panose="020B0604020202020204" pitchFamily="34" charset="0"/>
              <a:buNone/>
              <a:tabLst/>
              <a:defRPr/>
            </a:pPr>
            <a:endParaRPr kumimoji="0" lang="sv-SE" sz="1000" b="0" i="0" u="none" strike="noStrike" kern="1200" cap="none" spc="0" normalizeH="0" baseline="0" noProof="0">
              <a:ln>
                <a:noFill/>
              </a:ln>
              <a:solidFill>
                <a:srgbClr val="3F4444"/>
              </a:solidFill>
              <a:effectLst/>
              <a:uLnTx/>
              <a:uFillTx/>
              <a:latin typeface="Calibri" panose="020F0502020204030204"/>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857A81-DEF9-4B57-AC08-20326D7F815B}" type="slidenum">
              <a:rPr kumimoji="0" lang="en-GB" sz="800" b="0" i="0" u="none" strike="noStrike" kern="1200" cap="none" spc="0" normalizeH="0" baseline="0" noProof="0" smtClean="0">
                <a:ln>
                  <a:noFill/>
                </a:ln>
                <a:solidFill>
                  <a:srgbClr val="3F4444"/>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800" b="0" i="0" u="none" strike="noStrike" kern="1200" cap="none" spc="0" normalizeH="0" baseline="0" noProof="0">
              <a:ln>
                <a:noFill/>
              </a:ln>
              <a:solidFill>
                <a:srgbClr val="3F4444"/>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8342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0900" y="300038"/>
            <a:ext cx="5156200" cy="2900362"/>
          </a:xfrm>
        </p:spPr>
        <p:txBody>
          <a:bodyPr/>
          <a:lstStyle/>
          <a:p>
            <a:endParaRPr lang="en-GB"/>
          </a:p>
        </p:txBody>
      </p:sp>
      <p:sp>
        <p:nvSpPr>
          <p:cNvPr id="3" name="Notes Placeholder 2"/>
          <p:cNvSpPr>
            <a:spLocks noGrp="1"/>
          </p:cNvSpPr>
          <p:nvPr>
            <p:ph type="body" idx="1"/>
          </p:nvPr>
        </p:nvSpPr>
        <p:spPr/>
        <p:txBody>
          <a:bodyPr/>
          <a:lstStyle/>
          <a:p>
            <a:r>
              <a:rPr lang="en-SE" dirty="0"/>
              <a:t>MCP = model context protocol</a:t>
            </a:r>
          </a:p>
          <a:p>
            <a:r>
              <a:rPr lang="en-SE" dirty="0"/>
              <a:t>A2A = agent 2 agent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857A81-DEF9-4B57-AC08-20326D7F815B}" type="slidenum">
              <a:rPr kumimoji="0" lang="en-GB" sz="800" b="0" i="0" u="none" strike="noStrike" kern="1200" cap="none" spc="0" normalizeH="0" baseline="0" noProof="0" smtClean="0">
                <a:ln>
                  <a:noFill/>
                </a:ln>
                <a:solidFill>
                  <a:srgbClr val="3F4444"/>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800" b="0" i="0" u="none" strike="noStrike" kern="1200" cap="none" spc="0" normalizeH="0" baseline="0" noProof="0">
              <a:ln>
                <a:noFill/>
              </a:ln>
              <a:solidFill>
                <a:srgbClr val="3F4444"/>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03944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2.xml"/><Relationship Id="rId1" Type="http://schemas.openxmlformats.org/officeDocument/2006/relationships/customXml" Target="../../customXml/item5.xml"/></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4.xml"/><Relationship Id="rId1" Type="http://schemas.openxmlformats.org/officeDocument/2006/relationships/tags" Target="../tags/tag13.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2.xml"/><Relationship Id="rId1" Type="http://schemas.openxmlformats.org/officeDocument/2006/relationships/customXml" Target="../../customXml/item4.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8.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9.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0.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1.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2.xml"/></Relationships>
</file>

<file path=ppt/slideLayouts/_rels/slideLayout2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3.xml"/><Relationship Id="rId1" Type="http://schemas.openxmlformats.org/officeDocument/2006/relationships/customXml" Target="../../customXml/item1.xml"/></Relationships>
</file>

<file path=ppt/slideLayouts/_rels/slideLayout2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36.xml"/><Relationship Id="rId1" Type="http://schemas.openxmlformats.org/officeDocument/2006/relationships/tags" Target="../tags/tag35.xml"/><Relationship Id="rId4" Type="http://schemas.openxmlformats.org/officeDocument/2006/relationships/image" Target="../media/image2.png"/></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37.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38.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39.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Master" Target="../slideMasters/slideMaster3.xml"/><Relationship Id="rId1" Type="http://schemas.openxmlformats.org/officeDocument/2006/relationships/tags" Target="../tags/tag40.xml"/></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41.xml"/></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42.xml"/></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43.xml"/></Relationships>
</file>

<file path=ppt/slideLayouts/_rels/slideLayout3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44.xml"/><Relationship Id="rId1" Type="http://schemas.openxmlformats.org/officeDocument/2006/relationships/customXml" Target="../../customXml/item9.xml"/></Relationships>
</file>

<file path=ppt/slideLayouts/_rels/slideLayout3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4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46.xml"/></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47.xml"/></Relationships>
</file>

<file path=ppt/slideLayouts/_rels/slideLayout4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48.xml"/></Relationships>
</file>

<file path=ppt/slideLayouts/_rels/slideLayout4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49.xml"/></Relationships>
</file>

<file path=ppt/slideLayouts/_rels/slideLayout4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50.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slideMaster" Target="../slideMasters/slideMaster3.xml"/><Relationship Id="rId1" Type="http://schemas.openxmlformats.org/officeDocument/2006/relationships/tags" Target="../tags/tag51.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svg"/></Relationships>
</file>

<file path=ppt/slideLayouts/_rels/slideLayout46.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54.xml"/><Relationship Id="rId1" Type="http://schemas.openxmlformats.org/officeDocument/2006/relationships/tags" Target="../tags/tag53.xml"/><Relationship Id="rId4" Type="http://schemas.openxmlformats.org/officeDocument/2006/relationships/image" Target="../media/image2.png"/></Relationships>
</file>

<file path=ppt/slideLayouts/_rels/slideLayout4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55.xml"/></Relationships>
</file>

<file path=ppt/slideLayouts/_rels/slideLayout48.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57.xml"/><Relationship Id="rId1" Type="http://schemas.openxmlformats.org/officeDocument/2006/relationships/tags" Target="../tags/tag56.xml"/><Relationship Id="rId4" Type="http://schemas.openxmlformats.org/officeDocument/2006/relationships/image" Target="../media/image2.png"/></Relationships>
</file>

<file path=ppt/slideLayouts/_rels/slideLayout4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58.xml"/></Relationships>
</file>

<file path=ppt/slideLayouts/_rels/slideLayout5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59.xml"/></Relationships>
</file>

<file path=ppt/slideLayouts/_rels/slideLayout5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60.xml"/></Relationships>
</file>

<file path=ppt/slideLayouts/_rels/slideLayout5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61.xml"/></Relationships>
</file>

<file path=ppt/slideLayouts/_rels/slideLayout5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62.xml"/></Relationships>
</file>

<file path=ppt/slideLayouts/_rels/slideLayout5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63.xml"/></Relationships>
</file>

<file path=ppt/slideLayouts/_rels/slideLayout5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64.xml"/></Relationships>
</file>

<file path=ppt/slideLayouts/_rels/slideLayout5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65.xml"/></Relationships>
</file>

<file path=ppt/slideLayouts/_rels/slideLayout5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66.xml"/></Relationships>
</file>

<file path=ppt/slideLayouts/_rels/slideLayout5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67.xml"/></Relationships>
</file>

<file path=ppt/slideLayouts/_rels/slideLayout5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68.xml"/></Relationships>
</file>

<file path=ppt/slideLayouts/_rels/slideLayout6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69.xml"/></Relationships>
</file>

<file path=ppt/slideLayouts/_rels/slideLayout6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70.xml"/></Relationships>
</file>

<file path=ppt/slideLayouts/_rels/slideLayout6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71.xml"/></Relationships>
</file>

<file path=ppt/slideLayouts/_rels/slideLayout6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72.xml"/></Relationships>
</file>

<file path=ppt/slideLayouts/_rels/slideLayout6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73.xml"/></Relationships>
</file>

<file path=ppt/slideLayouts/_rels/slideLayout6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74.xml"/></Relationships>
</file>

<file path=ppt/slideLayouts/_rels/slideLayout66.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75.xml"/><Relationship Id="rId1" Type="http://schemas.openxmlformats.org/officeDocument/2006/relationships/customXml" Target="../../customXml/item8.xml"/></Relationships>
</file>

<file path=ppt/slideLayouts/_rels/slideLayout6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76.xml"/></Relationships>
</file>

<file path=ppt/slideLayouts/_rels/slideLayout6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77.xml"/></Relationships>
</file>

<file path=ppt/slideLayouts/_rels/slideLayout69.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79.xml"/></Relationships>
</file>

<file path=ppt/slideLayouts/_rels/slideLayout70.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80.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Master" Target="../slideMasters/slideMaster5.xml"/><Relationship Id="rId1" Type="http://schemas.openxmlformats.org/officeDocument/2006/relationships/tags" Target="../tags/tag81.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Master" Target="../slideMasters/slideMaster5.xml"/><Relationship Id="rId1" Type="http://schemas.openxmlformats.org/officeDocument/2006/relationships/tags" Target="../tags/tag82.xml"/></Relationships>
</file>

<file path=ppt/slideLayouts/_rels/slideLayout73.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83.xml"/></Relationships>
</file>

<file path=ppt/slideLayouts/_rels/slideLayout74.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84.xml"/></Relationships>
</file>

<file path=ppt/slideLayouts/_rels/slideLayout75.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85.xml"/></Relationships>
</file>

<file path=ppt/slideLayouts/_rels/slideLayout76.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86.xml"/></Relationships>
</file>

<file path=ppt/slideLayouts/_rels/slideLayout77.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87.xml"/><Relationship Id="rId1" Type="http://schemas.openxmlformats.org/officeDocument/2006/relationships/customXml" Target="../../customXml/item6.xml"/></Relationships>
</file>

<file path=ppt/slideLayouts/_rels/slideLayout78.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88.xml"/></Relationships>
</file>

<file path=ppt/slideLayouts/_rels/slideLayout79.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89.xml"/></Relationships>
</file>

<file path=ppt/slideLayouts/_rels/slideLayout80.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90.xml"/></Relationships>
</file>

<file path=ppt/slideLayouts/_rels/slideLayout81.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9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39E6A1CD-3FD6-4AD3-876A-75F060E88A2E}"/>
              </a:ext>
            </a:extLst>
          </p:cNvPr>
          <p:cNvSpPr>
            <a:spLocks noGrp="1"/>
          </p:cNvSpPr>
          <p:nvPr>
            <p:ph type="dt" sz="half" idx="26"/>
          </p:nvPr>
        </p:nvSpPr>
        <p:spPr>
          <a:xfrm>
            <a:off x="1219200" y="5989064"/>
            <a:ext cx="1828800" cy="207749"/>
          </a:xfrm>
        </p:spPr>
        <p:txBody>
          <a:bodyPr wrap="square" lIns="0" bIns="0">
            <a:spAutoFit/>
          </a:bodyPr>
          <a:lstStyle>
            <a:lvl1pPr algn="l">
              <a:lnSpc>
                <a:spcPct val="100000"/>
              </a:lnSpc>
              <a:defRPr/>
            </a:lvl1pPr>
          </a:lstStyle>
          <a:p>
            <a:endParaRPr lang="en-GB" dirty="0"/>
          </a:p>
        </p:txBody>
      </p:sp>
      <p:sp>
        <p:nvSpPr>
          <p:cNvPr id="8" name="Text Placeholder 7">
            <a:extLst>
              <a:ext uri="{FF2B5EF4-FFF2-40B4-BE49-F238E27FC236}">
                <a16:creationId xmlns:a16="http://schemas.microsoft.com/office/drawing/2014/main" id="{7468ED59-10F2-418A-8E8D-5A205AB6BDFD}"/>
              </a:ext>
            </a:extLst>
          </p:cNvPr>
          <p:cNvSpPr>
            <a:spLocks noGrp="1"/>
          </p:cNvSpPr>
          <p:nvPr>
            <p:ph type="body" sz="quarter" idx="27" hasCustomPrompt="1"/>
          </p:nvPr>
        </p:nvSpPr>
        <p:spPr>
          <a:xfrm>
            <a:off x="1219200" y="6349213"/>
            <a:ext cx="4876799" cy="161583"/>
          </a:xfrm>
        </p:spPr>
        <p:txBody>
          <a:bodyPr wrap="square" lIns="0" tIns="0" rIns="0" bIns="0" anchor="t" anchorCtr="0">
            <a:spAutoFit/>
          </a:bodyPr>
          <a:lstStyle>
            <a:lvl1pPr marL="0" indent="0">
              <a:lnSpc>
                <a:spcPct val="100000"/>
              </a:lnSpc>
              <a:buNone/>
              <a:defRPr sz="1050"/>
            </a:lvl1pPr>
            <a:lvl2pPr marL="432000" indent="0">
              <a:buNone/>
              <a:defRPr sz="1050"/>
            </a:lvl2pPr>
            <a:lvl3pPr marL="684000" indent="0">
              <a:buNone/>
              <a:defRPr sz="1050"/>
            </a:lvl3pPr>
            <a:lvl4pPr marL="828000" indent="0">
              <a:buNone/>
              <a:defRPr sz="1050"/>
            </a:lvl4pPr>
            <a:lvl5pPr marL="959400" indent="0">
              <a:buNone/>
              <a:defRPr sz="1050"/>
            </a:lvl5pPr>
          </a:lstStyle>
          <a:p>
            <a:pPr lvl="0"/>
            <a:r>
              <a:rPr lang="en-US" dirty="0"/>
              <a:t>Click to add confidentiality statement here</a:t>
            </a:r>
          </a:p>
        </p:txBody>
      </p:sp>
      <p:sp>
        <p:nvSpPr>
          <p:cNvPr id="2" name="Title 1">
            <a:extLst>
              <a:ext uri="{FF2B5EF4-FFF2-40B4-BE49-F238E27FC236}">
                <a16:creationId xmlns:a16="http://schemas.microsoft.com/office/drawing/2014/main" id="{49CDCC3B-CA12-4A4B-B5F5-D2062F3C58EC}"/>
              </a:ext>
            </a:extLst>
          </p:cNvPr>
          <p:cNvSpPr>
            <a:spLocks noGrp="1"/>
          </p:cNvSpPr>
          <p:nvPr>
            <p:ph type="title" hasCustomPrompt="1"/>
          </p:nvPr>
        </p:nvSpPr>
        <p:spPr>
          <a:xfrm>
            <a:off x="1219201" y="1793325"/>
            <a:ext cx="4876799" cy="2649135"/>
          </a:xfrm>
        </p:spPr>
        <p:txBody>
          <a:bodyPr anchor="b" anchorCtr="0">
            <a:normAutofit/>
          </a:bodyPr>
          <a:lstStyle>
            <a:lvl1pPr>
              <a:lnSpc>
                <a:spcPct val="100000"/>
              </a:lnSpc>
              <a:defRPr sz="4000">
                <a:solidFill>
                  <a:schemeClr val="accent1"/>
                </a:solidFill>
              </a:defRPr>
            </a:lvl1pPr>
          </a:lstStyle>
          <a:p>
            <a:r>
              <a:rPr lang="en-US" dirty="0"/>
              <a:t>Click to enter title here</a:t>
            </a:r>
          </a:p>
        </p:txBody>
      </p:sp>
      <p:sp>
        <p:nvSpPr>
          <p:cNvPr id="6" name="Picture Placeholder 12">
            <a:extLst>
              <a:ext uri="{FF2B5EF4-FFF2-40B4-BE49-F238E27FC236}">
                <a16:creationId xmlns:a16="http://schemas.microsoft.com/office/drawing/2014/main" id="{3506CBD9-0F78-454A-9842-87C2546180B8}"/>
              </a:ext>
            </a:extLst>
          </p:cNvPr>
          <p:cNvSpPr>
            <a:spLocks noGrp="1"/>
          </p:cNvSpPr>
          <p:nvPr>
            <p:ph type="pic" sz="quarter" idx="20" hasCustomPrompt="1"/>
          </p:nvPr>
        </p:nvSpPr>
        <p:spPr>
          <a:xfrm>
            <a:off x="6705600" y="0"/>
            <a:ext cx="5486400" cy="6858000"/>
          </a:xfrm>
          <a:prstGeom prst="rect">
            <a:avLst/>
          </a:prstGeom>
          <a:solidFill>
            <a:schemeClr val="bg2">
              <a:lumMod val="40000"/>
              <a:lumOff val="60000"/>
            </a:schemeClr>
          </a:solidFill>
        </p:spPr>
        <p:txBody>
          <a:bodyPr wrap="square" tIns="72000" bIns="1080000" anchor="ctr">
            <a:noAutofit/>
          </a:bodyPr>
          <a:lstStyle>
            <a:lvl1pPr marL="0" indent="0" algn="ctr">
              <a:lnSpc>
                <a:spcPct val="100000"/>
              </a:lnSpc>
              <a:spcBef>
                <a:spcPts val="0"/>
              </a:spcBef>
              <a:spcAft>
                <a:spcPts val="0"/>
              </a:spcAft>
              <a:buNone/>
              <a:defRPr sz="1600" b="1">
                <a:solidFill>
                  <a:schemeClr val="tx1"/>
                </a:solidFill>
              </a:defRPr>
            </a:lvl1pPr>
          </a:lstStyle>
          <a:p>
            <a:r>
              <a:rPr lang="en-US" dirty="0"/>
              <a:t>_______________________________</a:t>
            </a:r>
            <a:br>
              <a:rPr lang="en-US" dirty="0"/>
            </a:br>
            <a:br>
              <a:rPr lang="en-US" dirty="0"/>
            </a:br>
            <a:r>
              <a:rPr lang="en-US" dirty="0"/>
              <a:t>To add a brand image here:</a:t>
            </a:r>
            <a:br>
              <a:rPr lang="en-US" dirty="0"/>
            </a:br>
            <a:r>
              <a:rPr lang="en-US" dirty="0"/>
              <a:t>Select this placeholder and click </a:t>
            </a:r>
            <a:br>
              <a:rPr lang="en-US" dirty="0"/>
            </a:br>
            <a:r>
              <a:rPr lang="en-US" dirty="0"/>
              <a:t>Brand Pictures in </a:t>
            </a:r>
            <a:r>
              <a:rPr lang="en-US" dirty="0" err="1"/>
              <a:t>BrandIn</a:t>
            </a:r>
            <a:r>
              <a:rPr lang="en-US" dirty="0"/>
              <a:t>.</a:t>
            </a:r>
            <a:br>
              <a:rPr lang="en-US" dirty="0"/>
            </a:br>
            <a:br>
              <a:rPr lang="en-US" dirty="0"/>
            </a:br>
            <a:r>
              <a:rPr lang="en-US" dirty="0"/>
              <a:t>Clicking the icon will insert an </a:t>
            </a:r>
            <a:br>
              <a:rPr lang="en-US" dirty="0"/>
            </a:br>
            <a:r>
              <a:rPr lang="en-US" dirty="0"/>
              <a:t>image from your own files.</a:t>
            </a:r>
            <a:br>
              <a:rPr lang="en-US" dirty="0"/>
            </a:br>
            <a:br>
              <a:rPr lang="en-US" dirty="0"/>
            </a:br>
            <a:br>
              <a:rPr lang="en-US" dirty="0"/>
            </a:br>
            <a:br>
              <a:rPr lang="en-US" dirty="0"/>
            </a:br>
            <a:r>
              <a:rPr lang="en-US" dirty="0"/>
              <a:t>The image can then be scaled within </a:t>
            </a:r>
            <a:br>
              <a:rPr lang="en-US" dirty="0"/>
            </a:br>
            <a:r>
              <a:rPr lang="en-US" dirty="0"/>
              <a:t>the frame by using the Crop feature in </a:t>
            </a:r>
            <a:br>
              <a:rPr lang="en-US" dirty="0"/>
            </a:br>
            <a:r>
              <a:rPr lang="en-US" dirty="0"/>
              <a:t>the Picture Format tab of the ribbon.</a:t>
            </a:r>
            <a:br>
              <a:rPr lang="en-US" dirty="0"/>
            </a:br>
            <a:r>
              <a:rPr lang="en-US" dirty="0"/>
              <a:t>_______________________________</a:t>
            </a:r>
          </a:p>
        </p:txBody>
      </p:sp>
      <p:pic>
        <p:nvPicPr>
          <p:cNvPr id="7" name="Picture 2" descr="Image result for ASTRAZENECA LOGO">
            <a:extLst>
              <a:ext uri="{FF2B5EF4-FFF2-40B4-BE49-F238E27FC236}">
                <a16:creationId xmlns:a16="http://schemas.microsoft.com/office/drawing/2014/main" id="{1ED72C3C-E918-420F-9374-6F1CBE3946F7}"/>
              </a:ext>
            </a:extLst>
          </p:cNvPr>
          <p:cNvPicPr>
            <a:picLocks noChangeAspect="1" noChangeArrowheads="1"/>
          </p:cNvPicPr>
          <p:nvPr userDrawn="1">
            <p:custDataLst>
              <p:tags r:id="rId2"/>
            </p:custDataLst>
          </p:nvPr>
        </p:nvPicPr>
        <p:blipFill>
          <a:blip r:embed="rId4">
            <a:extLst>
              <a:ext uri="{28A0092B-C50C-407E-A947-70E740481C1C}">
                <a14:useLocalDpi xmlns:a14="http://schemas.microsoft.com/office/drawing/2010/main" val="0"/>
              </a:ext>
            </a:extLst>
          </a:blip>
          <a:srcRect/>
          <a:stretch>
            <a:fillRect/>
          </a:stretch>
        </p:blipFill>
        <p:spPr bwMode="auto">
          <a:xfrm>
            <a:off x="1219200" y="401638"/>
            <a:ext cx="2438400" cy="660740"/>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9">
            <a:extLst>
              <a:ext uri="{FF2B5EF4-FFF2-40B4-BE49-F238E27FC236}">
                <a16:creationId xmlns:a16="http://schemas.microsoft.com/office/drawing/2014/main" id="{632E5583-912E-4EA8-8EDC-7B6B86E76274}"/>
              </a:ext>
            </a:extLst>
          </p:cNvPr>
          <p:cNvSpPr>
            <a:spLocks noGrp="1"/>
          </p:cNvSpPr>
          <p:nvPr>
            <p:ph type="body" sz="quarter" idx="21" hasCustomPrompt="1"/>
          </p:nvPr>
        </p:nvSpPr>
        <p:spPr>
          <a:xfrm>
            <a:off x="1219200" y="4594860"/>
            <a:ext cx="4876799" cy="1241804"/>
          </a:xfrm>
          <a:prstGeom prst="rect">
            <a:avLst/>
          </a:prstGeom>
        </p:spPr>
        <p:txBody>
          <a:bodyPr lIns="0" tIns="0" rIns="0" bIns="0">
            <a:normAutofit/>
          </a:bodyPr>
          <a:lstStyle>
            <a:lvl1pPr marL="0" indent="0">
              <a:lnSpc>
                <a:spcPct val="100000"/>
              </a:lnSpc>
              <a:buNone/>
              <a:defRPr sz="2400">
                <a:solidFill>
                  <a:schemeClr val="tx1"/>
                </a:solidFill>
              </a:defRPr>
            </a:lvl1pPr>
          </a:lstStyle>
          <a:p>
            <a:pPr lvl="0"/>
            <a:r>
              <a:rPr lang="en-US" dirty="0"/>
              <a:t>Click to add subtitle / presenters</a:t>
            </a:r>
          </a:p>
        </p:txBody>
      </p:sp>
      <p:sp>
        <p:nvSpPr>
          <p:cNvPr id="15" name="Freeform: Shape 14">
            <a:extLst>
              <a:ext uri="{FF2B5EF4-FFF2-40B4-BE49-F238E27FC236}">
                <a16:creationId xmlns:a16="http://schemas.microsoft.com/office/drawing/2014/main" id="{72260595-7C87-4D29-977E-EE25A0D9291A}"/>
              </a:ext>
            </a:extLst>
          </p:cNvPr>
          <p:cNvSpPr/>
          <p:nvPr userDrawn="1"/>
        </p:nvSpPr>
        <p:spPr>
          <a:xfrm>
            <a:off x="-2087955" y="1"/>
            <a:ext cx="2064161" cy="6858000"/>
          </a:xfrm>
          <a:custGeom>
            <a:avLst/>
            <a:gdLst>
              <a:gd name="connsiteX0" fmla="*/ 0 w 2064161"/>
              <a:gd name="connsiteY0" fmla="*/ 0 h 6858000"/>
              <a:gd name="connsiteX1" fmla="*/ 2002971 w 2064161"/>
              <a:gd name="connsiteY1" fmla="*/ 0 h 6858000"/>
              <a:gd name="connsiteX2" fmla="*/ 2002971 w 2064161"/>
              <a:gd name="connsiteY2" fmla="*/ 6447122 h 6858000"/>
              <a:gd name="connsiteX3" fmla="*/ 2064161 w 2064161"/>
              <a:gd name="connsiteY3" fmla="*/ 6538118 h 6858000"/>
              <a:gd name="connsiteX4" fmla="*/ 2002971 w 2064161"/>
              <a:gd name="connsiteY4" fmla="*/ 6629114 h 6858000"/>
              <a:gd name="connsiteX5" fmla="*/ 2002971 w 2064161"/>
              <a:gd name="connsiteY5" fmla="*/ 6858000 h 6858000"/>
              <a:gd name="connsiteX6" fmla="*/ 0 w 206416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64161" h="6858000">
                <a:moveTo>
                  <a:pt x="0" y="0"/>
                </a:moveTo>
                <a:lnTo>
                  <a:pt x="2002971" y="0"/>
                </a:lnTo>
                <a:lnTo>
                  <a:pt x="2002971" y="6447122"/>
                </a:lnTo>
                <a:lnTo>
                  <a:pt x="2064161" y="6538118"/>
                </a:lnTo>
                <a:lnTo>
                  <a:pt x="2002971" y="6629114"/>
                </a:lnTo>
                <a:lnTo>
                  <a:pt x="2002971"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rIns="144000" bIns="216000" rtlCol="0" anchor="b" anchorCtr="0">
            <a:noAutofit/>
          </a:bodyPr>
          <a:lstStyle/>
          <a:p>
            <a:pPr>
              <a:lnSpc>
                <a:spcPct val="100000"/>
              </a:lnSpc>
              <a:spcAft>
                <a:spcPts val="600"/>
              </a:spcAft>
            </a:pPr>
            <a:r>
              <a:rPr lang="en-GB" sz="1400">
                <a:solidFill>
                  <a:schemeClr val="tx1"/>
                </a:solidFill>
              </a:rPr>
              <a:t>Please ensure you have added the correct confidentiality statement. </a:t>
            </a:r>
          </a:p>
          <a:p>
            <a:pPr>
              <a:lnSpc>
                <a:spcPct val="100000"/>
              </a:lnSpc>
              <a:spcAft>
                <a:spcPts val="600"/>
              </a:spcAft>
            </a:pPr>
            <a:r>
              <a:rPr lang="en-GB" sz="1400">
                <a:solidFill>
                  <a:schemeClr val="tx1"/>
                </a:solidFill>
              </a:rPr>
              <a:t>Type the correct statement: </a:t>
            </a:r>
            <a:br>
              <a:rPr lang="en-GB" sz="1400">
                <a:solidFill>
                  <a:schemeClr val="accent1"/>
                </a:solidFill>
              </a:rPr>
            </a:br>
            <a:r>
              <a:rPr lang="en-GB" sz="1400">
                <a:solidFill>
                  <a:schemeClr val="accent1"/>
                </a:solidFill>
              </a:rPr>
              <a:t>‘</a:t>
            </a:r>
            <a:r>
              <a:rPr lang="en-GB" sz="1400" b="1" i="1">
                <a:solidFill>
                  <a:schemeClr val="accent1"/>
                </a:solidFill>
              </a:rPr>
              <a:t>Company Restricted’ </a:t>
            </a:r>
            <a:r>
              <a:rPr lang="en-GB" sz="1400" b="0">
                <a:solidFill>
                  <a:schemeClr val="tx1"/>
                </a:solidFill>
              </a:rPr>
              <a:t>or</a:t>
            </a:r>
            <a:r>
              <a:rPr lang="en-GB" sz="1400" b="1">
                <a:solidFill>
                  <a:schemeClr val="accent1"/>
                </a:solidFill>
              </a:rPr>
              <a:t> ‘</a:t>
            </a:r>
            <a:r>
              <a:rPr lang="en-GB" sz="1400" b="1" i="1">
                <a:solidFill>
                  <a:schemeClr val="accent1"/>
                </a:solidFill>
              </a:rPr>
              <a:t>Strictly Confidential’ </a:t>
            </a:r>
            <a:r>
              <a:rPr lang="en-GB" sz="1400" b="0" i="1">
                <a:solidFill>
                  <a:schemeClr val="tx1"/>
                </a:solidFill>
              </a:rPr>
              <a:t>.</a:t>
            </a:r>
            <a:r>
              <a:rPr lang="en-GB" sz="1400" b="1" i="1">
                <a:solidFill>
                  <a:schemeClr val="accent1"/>
                </a:solidFill>
              </a:rPr>
              <a:t> </a:t>
            </a:r>
            <a:r>
              <a:rPr lang="en-GB" sz="1400" b="0" i="0">
                <a:solidFill>
                  <a:schemeClr val="tx1"/>
                </a:solidFill>
              </a:rPr>
              <a:t>No statement is needed </a:t>
            </a:r>
            <a:br>
              <a:rPr lang="en-GB" sz="1400" b="0" i="0">
                <a:solidFill>
                  <a:schemeClr val="tx1"/>
                </a:solidFill>
              </a:rPr>
            </a:br>
            <a:r>
              <a:rPr lang="en-GB" sz="1400" b="0" i="0">
                <a:solidFill>
                  <a:schemeClr val="tx1"/>
                </a:solidFill>
              </a:rPr>
              <a:t>for public information. </a:t>
            </a:r>
            <a:endParaRPr lang="en-GB" sz="1400" b="0">
              <a:solidFill>
                <a:schemeClr val="tx1"/>
              </a:solidFill>
            </a:endParaRPr>
          </a:p>
        </p:txBody>
      </p:sp>
      <p:sp>
        <p:nvSpPr>
          <p:cNvPr id="14" name="Oval 13">
            <a:extLst>
              <a:ext uri="{FF2B5EF4-FFF2-40B4-BE49-F238E27FC236}">
                <a16:creationId xmlns:a16="http://schemas.microsoft.com/office/drawing/2014/main" id="{E4809C05-E460-4D1A-BC84-C63C988F5D2D}"/>
              </a:ext>
            </a:extLst>
          </p:cNvPr>
          <p:cNvSpPr/>
          <p:nvPr userDrawn="1"/>
        </p:nvSpPr>
        <p:spPr>
          <a:xfrm>
            <a:off x="-1944694" y="3878333"/>
            <a:ext cx="419968" cy="41996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600"/>
              </a:spcAft>
            </a:pPr>
            <a:r>
              <a:rPr lang="en-US" sz="2400" b="1">
                <a:solidFill>
                  <a:schemeClr val="bg1"/>
                </a:solidFill>
                <a:latin typeface="+mn-lt"/>
              </a:rPr>
              <a:t>!</a:t>
            </a:r>
          </a:p>
        </p:txBody>
      </p:sp>
      <p:sp>
        <p:nvSpPr>
          <p:cNvPr id="11" name="Rectangle 10">
            <a:extLst>
              <a:ext uri="{FF2B5EF4-FFF2-40B4-BE49-F238E27FC236}">
                <a16:creationId xmlns:a16="http://schemas.microsoft.com/office/drawing/2014/main" id="{E615AFDE-47EA-B9B3-CDD0-170ACBAE9885}"/>
              </a:ext>
            </a:extLst>
          </p:cNvPr>
          <p:cNvSpPr/>
          <p:nvPr userDrawn="1"/>
        </p:nvSpPr>
        <p:spPr>
          <a:xfrm>
            <a:off x="0" y="0"/>
            <a:ext cx="609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lnSpc>
                <a:spcPct val="90000"/>
              </a:lnSpc>
              <a:spcAft>
                <a:spcPts val="600"/>
              </a:spcAft>
            </a:pPr>
            <a:endParaRPr lang="en-US" dirty="0" err="1"/>
          </a:p>
        </p:txBody>
      </p:sp>
    </p:spTree>
    <p:custDataLst>
      <p:tags r:id="rId1"/>
    </p:custDataLst>
    <p:extLst>
      <p:ext uri="{BB962C8B-B14F-4D97-AF65-F5344CB8AC3E}">
        <p14:creationId xmlns:p14="http://schemas.microsoft.com/office/powerpoint/2010/main" val="284870026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ext Placeholder 96">
            <a:extLst>
              <a:ext uri="{FF2B5EF4-FFF2-40B4-BE49-F238E27FC236}">
                <a16:creationId xmlns:a16="http://schemas.microsoft.com/office/drawing/2014/main" id="{C949FF72-87ED-4607-89DB-176C532FA3A0}"/>
              </a:ext>
            </a:extLst>
          </p:cNvPr>
          <p:cNvSpPr>
            <a:spLocks noGrp="1"/>
          </p:cNvSpPr>
          <p:nvPr>
            <p:ph type="body" sz="quarter" idx="111" hasCustomPrompt="1"/>
          </p:nvPr>
        </p:nvSpPr>
        <p:spPr>
          <a:xfrm>
            <a:off x="609600" y="6200775"/>
            <a:ext cx="9753600" cy="657225"/>
          </a:xfrm>
        </p:spPr>
        <p:txBody>
          <a:bodyPr bIns="72000" anchor="b" anchorCtr="0">
            <a:noAutofit/>
          </a:bodyPr>
          <a:lstStyle>
            <a:lvl1pPr>
              <a:lnSpc>
                <a:spcPct val="100000"/>
              </a:lnSpc>
              <a:spcAft>
                <a:spcPts val="300"/>
              </a:spcAft>
              <a:buNone/>
              <a:defRPr sz="800"/>
            </a:lvl1pPr>
          </a:lstStyle>
          <a:p>
            <a:pPr lvl="0"/>
            <a:r>
              <a:rPr lang="en-US" dirty="0"/>
              <a:t>Footnotes</a:t>
            </a:r>
          </a:p>
        </p:txBody>
      </p:sp>
      <p:sp>
        <p:nvSpPr>
          <p:cNvPr id="7" name="Date Placeholder 6">
            <a:extLst>
              <a:ext uri="{FF2B5EF4-FFF2-40B4-BE49-F238E27FC236}">
                <a16:creationId xmlns:a16="http://schemas.microsoft.com/office/drawing/2014/main" id="{F002CC1A-50FF-4A50-8660-D325E3429D98}"/>
              </a:ext>
            </a:extLst>
          </p:cNvPr>
          <p:cNvSpPr>
            <a:spLocks noGrp="1"/>
          </p:cNvSpPr>
          <p:nvPr>
            <p:ph type="dt" sz="half" idx="20"/>
          </p:nvPr>
        </p:nvSpPr>
        <p:spPr/>
        <p:txBody>
          <a:bodyPr/>
          <a:lstStyle>
            <a:lvl1pPr>
              <a:lnSpc>
                <a:spcPct val="100000"/>
              </a:lnSpc>
              <a:defRPr/>
            </a:lvl1pPr>
          </a:lstStyle>
          <a:p>
            <a:endParaRPr lang="en-GB" dirty="0"/>
          </a:p>
        </p:txBody>
      </p:sp>
      <p:sp>
        <p:nvSpPr>
          <p:cNvPr id="10" name="Slide Number Placeholder 9">
            <a:extLst>
              <a:ext uri="{FF2B5EF4-FFF2-40B4-BE49-F238E27FC236}">
                <a16:creationId xmlns:a16="http://schemas.microsoft.com/office/drawing/2014/main" id="{7E938F29-84D5-4449-9358-343332B4BEF7}"/>
              </a:ext>
            </a:extLst>
          </p:cNvPr>
          <p:cNvSpPr>
            <a:spLocks noGrp="1"/>
          </p:cNvSpPr>
          <p:nvPr>
            <p:ph type="sldNum" sz="quarter" idx="22"/>
          </p:nvPr>
        </p:nvSpPr>
        <p:spPr/>
        <p:txBody>
          <a:bodyPr/>
          <a:lstStyle>
            <a:lvl1pPr>
              <a:lnSpc>
                <a:spcPct val="100000"/>
              </a:lnSpc>
              <a:defRPr/>
            </a:lvl1pPr>
          </a:lstStyle>
          <a:p>
            <a:fld id="{F8E47D07-9D1E-4FE9-B31A-2F5863681021}" type="slidenum">
              <a:rPr lang="en-GB" smtClean="0"/>
              <a:pPr/>
              <a:t>‹#›</a:t>
            </a:fld>
            <a:endParaRPr lang="en-GB"/>
          </a:p>
        </p:txBody>
      </p:sp>
      <p:sp>
        <p:nvSpPr>
          <p:cNvPr id="3" name="Title 2">
            <a:extLst>
              <a:ext uri="{FF2B5EF4-FFF2-40B4-BE49-F238E27FC236}">
                <a16:creationId xmlns:a16="http://schemas.microsoft.com/office/drawing/2014/main" id="{22AD159F-7756-3DA0-DF27-72115E048DD5}"/>
              </a:ext>
            </a:extLst>
          </p:cNvPr>
          <p:cNvSpPr>
            <a:spLocks noGrp="1"/>
          </p:cNvSpPr>
          <p:nvPr>
            <p:ph type="title" hasCustomPrompt="1"/>
          </p:nvPr>
        </p:nvSpPr>
        <p:spPr/>
        <p:txBody>
          <a:bodyPr/>
          <a:lstStyle/>
          <a:p>
            <a:r>
              <a:rPr lang="en-US" dirty="0"/>
              <a:t>Click to enter title here</a:t>
            </a:r>
          </a:p>
        </p:txBody>
      </p:sp>
      <p:sp>
        <p:nvSpPr>
          <p:cNvPr id="9" name="Content Placeholder 8">
            <a:extLst>
              <a:ext uri="{FF2B5EF4-FFF2-40B4-BE49-F238E27FC236}">
                <a16:creationId xmlns:a16="http://schemas.microsoft.com/office/drawing/2014/main" id="{06C49CE0-A935-60E2-C2F2-67EBD888955D}"/>
              </a:ext>
            </a:extLst>
          </p:cNvPr>
          <p:cNvSpPr>
            <a:spLocks noGrp="1"/>
          </p:cNvSpPr>
          <p:nvPr>
            <p:ph sz="quarter" idx="112" hasCustomPrompt="1"/>
          </p:nvPr>
        </p:nvSpPr>
        <p:spPr/>
        <p:txBody>
          <a:bodyPr/>
          <a:lstStyle/>
          <a:p>
            <a:pPr lvl="0"/>
            <a:r>
              <a:rPr lang="en-US" dirty="0"/>
              <a:t>Click to add text here. </a:t>
            </a:r>
            <a:br>
              <a:rPr lang="en-US" dirty="0"/>
            </a:br>
            <a:r>
              <a:rPr lang="en-US" dirty="0"/>
              <a:t>When pasting copy from other slides, be sure to use the Paste and Match Formatting shortcut (</a:t>
            </a:r>
            <a:r>
              <a:rPr lang="en-US" dirty="0" err="1"/>
              <a:t>Cmd</a:t>
            </a:r>
            <a:r>
              <a:rPr lang="en-US" dirty="0"/>
              <a:t> + Option + Shift + V).</a:t>
            </a:r>
            <a:br>
              <a:rPr lang="en-US" dirty="0"/>
            </a:br>
            <a:r>
              <a:rPr lang="en-US" dirty="0"/>
              <a:t>To increase bullet level, select your text and press Tab.</a:t>
            </a:r>
            <a:br>
              <a:rPr lang="en-US" dirty="0"/>
            </a:br>
            <a:r>
              <a:rPr lang="en-US" dirty="0"/>
              <a:t>To decrease bullet level, select your bullet text and press Shift + Tab.</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3983713331"/>
      </p:ext>
    </p:extLst>
  </p:cSld>
  <p:clrMapOvr>
    <a:masterClrMapping/>
  </p:clrMapOvr>
  <p:extLst>
    <p:ext uri="{DCECCB84-F9BA-43D5-87BE-67443E8EF086}">
      <p15:sldGuideLst xmlns:p15="http://schemas.microsoft.com/office/powerpoint/2012/main">
        <p15:guide id="5" orient="horz" pos="925" userDrawn="1">
          <p15:clr>
            <a:srgbClr val="A6428C"/>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in Lens">
    <p:spTree>
      <p:nvGrpSpPr>
        <p:cNvPr id="1" name=""/>
        <p:cNvGrpSpPr/>
        <p:nvPr/>
      </p:nvGrpSpPr>
      <p:grpSpPr>
        <a:xfrm>
          <a:off x="0" y="0"/>
          <a:ext cx="0" cy="0"/>
          <a:chOff x="0" y="0"/>
          <a:chExt cx="0" cy="0"/>
        </a:xfrm>
      </p:grpSpPr>
      <p:sp>
        <p:nvSpPr>
          <p:cNvPr id="8" name="Text Placeholder 96">
            <a:extLst>
              <a:ext uri="{FF2B5EF4-FFF2-40B4-BE49-F238E27FC236}">
                <a16:creationId xmlns:a16="http://schemas.microsoft.com/office/drawing/2014/main" id="{DFE25DB2-F58D-4AD2-B640-7A1061569FFB}"/>
              </a:ext>
            </a:extLst>
          </p:cNvPr>
          <p:cNvSpPr>
            <a:spLocks noGrp="1"/>
          </p:cNvSpPr>
          <p:nvPr>
            <p:ph type="body" sz="quarter" idx="111" hasCustomPrompt="1"/>
          </p:nvPr>
        </p:nvSpPr>
        <p:spPr>
          <a:xfrm>
            <a:off x="5486400" y="6200775"/>
            <a:ext cx="4876799" cy="657225"/>
          </a:xfrm>
        </p:spPr>
        <p:txBody>
          <a:bodyPr bIns="72000" anchor="b" anchorCtr="0">
            <a:noAutofit/>
          </a:bodyPr>
          <a:lstStyle>
            <a:lvl1pPr>
              <a:lnSpc>
                <a:spcPct val="100000"/>
              </a:lnSpc>
              <a:spcAft>
                <a:spcPts val="300"/>
              </a:spcAft>
              <a:buNone/>
              <a:defRPr sz="800"/>
            </a:lvl1pPr>
          </a:lstStyle>
          <a:p>
            <a:pPr lvl="0"/>
            <a:r>
              <a:rPr lang="en-US" dirty="0"/>
              <a:t>Footnotes</a:t>
            </a:r>
          </a:p>
        </p:txBody>
      </p:sp>
      <p:sp>
        <p:nvSpPr>
          <p:cNvPr id="10" name="Date Placeholder 9">
            <a:extLst>
              <a:ext uri="{FF2B5EF4-FFF2-40B4-BE49-F238E27FC236}">
                <a16:creationId xmlns:a16="http://schemas.microsoft.com/office/drawing/2014/main" id="{59C580CE-4074-4379-8D68-E5118B13A13A}"/>
              </a:ext>
            </a:extLst>
          </p:cNvPr>
          <p:cNvSpPr>
            <a:spLocks noGrp="1"/>
          </p:cNvSpPr>
          <p:nvPr>
            <p:ph type="dt" sz="half" idx="20"/>
          </p:nvPr>
        </p:nvSpPr>
        <p:spPr/>
        <p:txBody>
          <a:bodyPr/>
          <a:lstStyle>
            <a:lvl1pPr>
              <a:lnSpc>
                <a:spcPct val="100000"/>
              </a:lnSpc>
              <a:defRPr/>
            </a:lvl1pPr>
          </a:lstStyle>
          <a:p>
            <a:endParaRPr lang="en-GB"/>
          </a:p>
        </p:txBody>
      </p:sp>
      <p:sp>
        <p:nvSpPr>
          <p:cNvPr id="2" name="Rectangle 1">
            <a:extLst>
              <a:ext uri="{FF2B5EF4-FFF2-40B4-BE49-F238E27FC236}">
                <a16:creationId xmlns:a16="http://schemas.microsoft.com/office/drawing/2014/main" id="{36FAF170-FDDE-1344-54BF-D168FE796F71}"/>
              </a:ext>
            </a:extLst>
          </p:cNvPr>
          <p:cNvSpPr/>
          <p:nvPr userDrawn="1"/>
        </p:nvSpPr>
        <p:spPr>
          <a:xfrm>
            <a:off x="1" y="0"/>
            <a:ext cx="609598"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lnSpc>
                <a:spcPct val="90000"/>
              </a:lnSpc>
              <a:spcAft>
                <a:spcPts val="600"/>
              </a:spcAft>
            </a:pPr>
            <a:endParaRPr lang="en-US" dirty="0" err="1"/>
          </a:p>
        </p:txBody>
      </p:sp>
      <p:sp>
        <p:nvSpPr>
          <p:cNvPr id="12" name="Title 11">
            <a:extLst>
              <a:ext uri="{FF2B5EF4-FFF2-40B4-BE49-F238E27FC236}">
                <a16:creationId xmlns:a16="http://schemas.microsoft.com/office/drawing/2014/main" id="{CD0FA13F-5B1F-4795-B0E7-3E97B5D8E071}"/>
              </a:ext>
            </a:extLst>
          </p:cNvPr>
          <p:cNvSpPr>
            <a:spLocks noGrp="1"/>
          </p:cNvSpPr>
          <p:nvPr>
            <p:ph type="title" hasCustomPrompt="1"/>
          </p:nvPr>
        </p:nvSpPr>
        <p:spPr>
          <a:xfrm>
            <a:off x="609599" y="-2"/>
            <a:ext cx="4267201" cy="6858001"/>
          </a:xfrm>
          <a:prstGeom prst="rect">
            <a:avLst/>
          </a:prstGeom>
          <a:solidFill>
            <a:schemeClr val="accent1"/>
          </a:solidFill>
        </p:spPr>
        <p:txBody>
          <a:bodyPr wrap="square" lIns="306000" tIns="360000" rIns="306000" bIns="360000" anchor="t" anchorCtr="0">
            <a:normAutofit/>
          </a:bodyPr>
          <a:lstStyle>
            <a:lvl1pPr>
              <a:lnSpc>
                <a:spcPct val="100000"/>
              </a:lnSpc>
              <a:defRPr sz="4000">
                <a:solidFill>
                  <a:schemeClr val="bg1"/>
                </a:solidFill>
              </a:defRPr>
            </a:lvl1pPr>
          </a:lstStyle>
          <a:p>
            <a:r>
              <a:rPr lang="en-US" dirty="0"/>
              <a:t>Click to enter title here</a:t>
            </a:r>
          </a:p>
        </p:txBody>
      </p:sp>
      <p:sp>
        <p:nvSpPr>
          <p:cNvPr id="4" name="Content Placeholder 3">
            <a:extLst>
              <a:ext uri="{FF2B5EF4-FFF2-40B4-BE49-F238E27FC236}">
                <a16:creationId xmlns:a16="http://schemas.microsoft.com/office/drawing/2014/main" id="{75A4EBE2-41F7-48F4-B525-605699ECF92F}"/>
              </a:ext>
            </a:extLst>
          </p:cNvPr>
          <p:cNvSpPr>
            <a:spLocks noGrp="1"/>
          </p:cNvSpPr>
          <p:nvPr>
            <p:ph sz="quarter" idx="19" hasCustomPrompt="1"/>
          </p:nvPr>
        </p:nvSpPr>
        <p:spPr>
          <a:xfrm>
            <a:off x="5486400" y="404813"/>
            <a:ext cx="6096000" cy="5796000"/>
          </a:xfrm>
        </p:spPr>
        <p:txBody>
          <a:bodyPr/>
          <a:lstStyle>
            <a:lvl1pPr>
              <a:lnSpc>
                <a:spcPct val="100000"/>
              </a:lnSpc>
              <a:defRPr/>
            </a:lvl1pPr>
            <a:lvl2pPr marL="460800" indent="-228600">
              <a:lnSpc>
                <a:spcPct val="100000"/>
              </a:lnSpc>
              <a:defRPr lang="en-US" sz="2400" kern="1200" dirty="0">
                <a:solidFill>
                  <a:schemeClr val="tx1"/>
                </a:solidFill>
                <a:latin typeface="+mn-lt"/>
                <a:ea typeface="+mn-ea"/>
                <a:cs typeface="+mn-cs"/>
              </a:defRPr>
            </a:lvl2pPr>
            <a:lvl3pPr marL="691200" indent="-228600">
              <a:lnSpc>
                <a:spcPct val="100000"/>
              </a:lnSpc>
              <a:defRPr lang="en-US" sz="2000" kern="1200" dirty="0">
                <a:solidFill>
                  <a:schemeClr val="tx1"/>
                </a:solidFill>
                <a:latin typeface="+mn-lt"/>
                <a:ea typeface="+mn-ea"/>
                <a:cs typeface="+mn-cs"/>
              </a:defRPr>
            </a:lvl3pPr>
            <a:lvl4pPr marL="921600" indent="-228600">
              <a:lnSpc>
                <a:spcPct val="100000"/>
              </a:lnSpc>
              <a:defRPr lang="en-US" sz="2000" kern="1200" dirty="0">
                <a:solidFill>
                  <a:schemeClr val="tx1"/>
                </a:solidFill>
                <a:latin typeface="+mn-lt"/>
                <a:ea typeface="+mn-ea"/>
                <a:cs typeface="+mn-cs"/>
              </a:defRPr>
            </a:lvl4pPr>
            <a:lvl5pPr>
              <a:lnSpc>
                <a:spcPct val="100000"/>
              </a:lnSpc>
              <a:defRPr/>
            </a:lvl5pPr>
          </a:lstStyle>
          <a:p>
            <a:pPr lvl="0"/>
            <a:r>
              <a:rPr lang="en-US" dirty="0"/>
              <a:t>Click to add text here. </a:t>
            </a:r>
            <a:br>
              <a:rPr lang="en-US" dirty="0"/>
            </a:br>
            <a:r>
              <a:rPr lang="en-US" dirty="0"/>
              <a:t>When pasting copy from other slides, be sure to use the Paste and Match Formatting shortcut (</a:t>
            </a:r>
            <a:r>
              <a:rPr lang="en-US" dirty="0" err="1"/>
              <a:t>Cmd</a:t>
            </a:r>
            <a:r>
              <a:rPr lang="en-US" dirty="0"/>
              <a:t> + Option + Shift + V).</a:t>
            </a:r>
            <a:br>
              <a:rPr lang="en-US" dirty="0"/>
            </a:br>
            <a:r>
              <a:rPr lang="en-US" dirty="0"/>
              <a:t>To increase bullet level, select your text and press Tab.</a:t>
            </a:r>
            <a:br>
              <a:rPr lang="en-US" dirty="0"/>
            </a:br>
            <a:r>
              <a:rPr lang="en-US" dirty="0"/>
              <a:t>To decrease bullet level, select your bullet text and press Shift + Tab.</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12">
            <a:extLst>
              <a:ext uri="{FF2B5EF4-FFF2-40B4-BE49-F238E27FC236}">
                <a16:creationId xmlns:a16="http://schemas.microsoft.com/office/drawing/2014/main" id="{D2C25B5D-B685-4B55-8498-3486110FDCFE}"/>
              </a:ext>
            </a:extLst>
          </p:cNvPr>
          <p:cNvSpPr>
            <a:spLocks noGrp="1"/>
          </p:cNvSpPr>
          <p:nvPr>
            <p:ph type="sldNum" sz="quarter" idx="22"/>
          </p:nvPr>
        </p:nvSpPr>
        <p:spPr/>
        <p:txBody>
          <a:bodyPr/>
          <a:lstStyle>
            <a:lvl1pPr>
              <a:lnSpc>
                <a:spcPct val="100000"/>
              </a:lnSpc>
              <a:defRPr>
                <a:solidFill>
                  <a:schemeClr val="bg1"/>
                </a:solidFill>
              </a:defRPr>
            </a:lvl1pPr>
          </a:lstStyle>
          <a:p>
            <a:fld id="{F8E47D07-9D1E-4FE9-B31A-2F5863681021}" type="slidenum">
              <a:rPr lang="en-GB" smtClean="0"/>
              <a:pPr/>
              <a:t>‹#›</a:t>
            </a:fld>
            <a:endParaRPr lang="en-GB"/>
          </a:p>
        </p:txBody>
      </p:sp>
    </p:spTree>
    <p:custDataLst>
      <p:tags r:id="rId1"/>
    </p:custDataLst>
    <p:extLst>
      <p:ext uri="{BB962C8B-B14F-4D97-AF65-F5344CB8AC3E}">
        <p14:creationId xmlns:p14="http://schemas.microsoft.com/office/powerpoint/2010/main" val="2028580439"/>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accent1"/>
        </a:solidFill>
        <a:effectLst/>
      </p:bgPr>
    </p:bg>
    <p:spTree>
      <p:nvGrpSpPr>
        <p:cNvPr id="1" name=""/>
        <p:cNvGrpSpPr/>
        <p:nvPr/>
      </p:nvGrpSpPr>
      <p:grpSpPr>
        <a:xfrm>
          <a:off x="0" y="0"/>
          <a:ext cx="0" cy="0"/>
          <a:chOff x="0" y="0"/>
          <a:chExt cx="0" cy="0"/>
        </a:xfrm>
      </p:grpSpPr>
      <p:sp>
        <p:nvSpPr>
          <p:cNvPr id="10" name="Date Placeholder 9">
            <a:extLst>
              <a:ext uri="{FF2B5EF4-FFF2-40B4-BE49-F238E27FC236}">
                <a16:creationId xmlns:a16="http://schemas.microsoft.com/office/drawing/2014/main" id="{41CC83E6-E70E-43EE-817C-4F68FB75EFD9}"/>
              </a:ext>
            </a:extLst>
          </p:cNvPr>
          <p:cNvSpPr>
            <a:spLocks noGrp="1"/>
          </p:cNvSpPr>
          <p:nvPr>
            <p:ph type="dt" sz="half" idx="35"/>
          </p:nvPr>
        </p:nvSpPr>
        <p:spPr>
          <a:noFill/>
        </p:spPr>
        <p:txBody>
          <a:bodyPr/>
          <a:lstStyle>
            <a:lvl1pPr>
              <a:lnSpc>
                <a:spcPct val="100000"/>
              </a:lnSpc>
              <a:defRPr>
                <a:solidFill>
                  <a:schemeClr val="bg1"/>
                </a:solidFill>
              </a:defRPr>
            </a:lvl1pPr>
          </a:lstStyle>
          <a:p>
            <a:endParaRPr lang="en-GB" dirty="0"/>
          </a:p>
        </p:txBody>
      </p:sp>
      <p:sp>
        <p:nvSpPr>
          <p:cNvPr id="22" name="Picture Placeholder 21">
            <a:extLst>
              <a:ext uri="{FF2B5EF4-FFF2-40B4-BE49-F238E27FC236}">
                <a16:creationId xmlns:a16="http://schemas.microsoft.com/office/drawing/2014/main" id="{0486192A-3DB1-49EB-9B2C-D5E68AF24B1A}"/>
              </a:ext>
            </a:extLst>
          </p:cNvPr>
          <p:cNvSpPr>
            <a:spLocks noGrp="1"/>
          </p:cNvSpPr>
          <p:nvPr>
            <p:ph type="pic" sz="quarter" idx="36" hasCustomPrompt="1"/>
          </p:nvPr>
        </p:nvSpPr>
        <p:spPr>
          <a:xfrm>
            <a:off x="609600" y="-1"/>
            <a:ext cx="4267200" cy="6858001"/>
          </a:xfrm>
          <a:prstGeom prst="rect">
            <a:avLst/>
          </a:prstGeom>
          <a:solidFill>
            <a:schemeClr val="bg2">
              <a:lumMod val="40000"/>
              <a:lumOff val="60000"/>
            </a:schemeClr>
          </a:solidFill>
        </p:spPr>
        <p:txBody>
          <a:bodyPr wrap="square" tIns="360000" bIns="1404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sz="1600" b="1"/>
            </a:lvl1pPr>
          </a:lstStyle>
          <a:p>
            <a:r>
              <a:rPr lang="en-US" dirty="0"/>
              <a:t>_______________________________</a:t>
            </a:r>
            <a:br>
              <a:rPr lang="en-US" dirty="0"/>
            </a:br>
            <a:br>
              <a:rPr lang="en-US" dirty="0"/>
            </a:br>
            <a:r>
              <a:rPr lang="en-US" dirty="0"/>
              <a:t>To add a brand image here:</a:t>
            </a:r>
            <a:br>
              <a:rPr lang="en-US" dirty="0"/>
            </a:br>
            <a:r>
              <a:rPr lang="en-US" dirty="0"/>
              <a:t>Select this placeholder and click </a:t>
            </a:r>
            <a:br>
              <a:rPr lang="en-US" dirty="0"/>
            </a:br>
            <a:r>
              <a:rPr lang="en-US" dirty="0"/>
              <a:t>Brand Pictures in </a:t>
            </a:r>
            <a:r>
              <a:rPr lang="en-US" dirty="0" err="1"/>
              <a:t>BrandIn</a:t>
            </a:r>
            <a:r>
              <a:rPr lang="en-US" dirty="0"/>
              <a:t>.</a:t>
            </a:r>
            <a:br>
              <a:rPr lang="en-US" dirty="0"/>
            </a:br>
            <a:br>
              <a:rPr lang="en-US" dirty="0"/>
            </a:br>
            <a:r>
              <a:rPr lang="en-US" dirty="0"/>
              <a:t>Clicking the icon will insert an </a:t>
            </a:r>
            <a:br>
              <a:rPr lang="en-US" dirty="0"/>
            </a:br>
            <a:r>
              <a:rPr lang="en-US" dirty="0"/>
              <a:t>image from your own files.</a:t>
            </a:r>
            <a:br>
              <a:rPr lang="en-US" dirty="0"/>
            </a:br>
            <a:br>
              <a:rPr lang="en-US" dirty="0"/>
            </a:br>
            <a:br>
              <a:rPr lang="en-US" dirty="0"/>
            </a:br>
            <a:br>
              <a:rPr lang="en-US" dirty="0"/>
            </a:br>
            <a:r>
              <a:rPr lang="en-US" dirty="0"/>
              <a:t>The image can then be scaled within </a:t>
            </a:r>
            <a:br>
              <a:rPr lang="en-US" dirty="0"/>
            </a:br>
            <a:r>
              <a:rPr lang="en-US" dirty="0"/>
              <a:t>the frame by using the Crop feature in </a:t>
            </a:r>
            <a:br>
              <a:rPr lang="en-US" dirty="0"/>
            </a:br>
            <a:r>
              <a:rPr lang="en-US" dirty="0"/>
              <a:t>the Picture Format tab of the ribbon.</a:t>
            </a:r>
            <a:br>
              <a:rPr lang="en-US" dirty="0"/>
            </a:br>
            <a:r>
              <a:rPr lang="en-US" dirty="0"/>
              <a:t>_______________________________</a:t>
            </a:r>
          </a:p>
        </p:txBody>
      </p:sp>
      <p:sp>
        <p:nvSpPr>
          <p:cNvPr id="13" name="Title 12">
            <a:extLst>
              <a:ext uri="{FF2B5EF4-FFF2-40B4-BE49-F238E27FC236}">
                <a16:creationId xmlns:a16="http://schemas.microsoft.com/office/drawing/2014/main" id="{4447ADDD-920E-4BEB-819B-9759B3CF06AB}"/>
              </a:ext>
            </a:extLst>
          </p:cNvPr>
          <p:cNvSpPr>
            <a:spLocks noGrp="1"/>
          </p:cNvSpPr>
          <p:nvPr>
            <p:ph type="title" hasCustomPrompt="1"/>
          </p:nvPr>
        </p:nvSpPr>
        <p:spPr>
          <a:xfrm>
            <a:off x="5486400" y="2612570"/>
            <a:ext cx="6095999" cy="1829883"/>
          </a:xfrm>
          <a:prstGeom prst="rect">
            <a:avLst/>
          </a:prstGeom>
          <a:noFill/>
        </p:spPr>
        <p:txBody>
          <a:bodyPr wrap="square" lIns="0" tIns="0" rIns="0" bIns="0" anchor="b" anchorCtr="0">
            <a:normAutofit/>
          </a:bodyPr>
          <a:lstStyle>
            <a:lvl1pPr>
              <a:lnSpc>
                <a:spcPct val="100000"/>
              </a:lnSpc>
              <a:defRPr sz="4000">
                <a:solidFill>
                  <a:schemeClr val="bg1"/>
                </a:solidFill>
              </a:defRPr>
            </a:lvl1pPr>
          </a:lstStyle>
          <a:p>
            <a:r>
              <a:rPr lang="en-US" dirty="0"/>
              <a:t>Click to enter</a:t>
            </a:r>
            <a:br>
              <a:rPr lang="en-US" dirty="0"/>
            </a:br>
            <a:r>
              <a:rPr lang="en-US" dirty="0"/>
              <a:t>section title here</a:t>
            </a:r>
            <a:endParaRPr lang="en-GB" dirty="0"/>
          </a:p>
        </p:txBody>
      </p:sp>
      <p:sp>
        <p:nvSpPr>
          <p:cNvPr id="5" name="Text Placeholder 4">
            <a:extLst>
              <a:ext uri="{FF2B5EF4-FFF2-40B4-BE49-F238E27FC236}">
                <a16:creationId xmlns:a16="http://schemas.microsoft.com/office/drawing/2014/main" id="{D60AE4F3-AAA3-4B8D-A01A-1FF9B8F9F42A}"/>
              </a:ext>
            </a:extLst>
          </p:cNvPr>
          <p:cNvSpPr>
            <a:spLocks noGrp="1"/>
          </p:cNvSpPr>
          <p:nvPr>
            <p:ph type="body" sz="quarter" idx="33" hasCustomPrompt="1"/>
          </p:nvPr>
        </p:nvSpPr>
        <p:spPr>
          <a:xfrm>
            <a:off x="5486400" y="2093120"/>
            <a:ext cx="1219200" cy="367044"/>
          </a:xfrm>
          <a:prstGeom prst="rect">
            <a:avLst/>
          </a:prstGeom>
          <a:noFill/>
        </p:spPr>
        <p:txBody>
          <a:bodyPr wrap="square" bIns="0" anchor="ctr" anchorCtr="0">
            <a:noAutofit/>
          </a:bodyPr>
          <a:lstStyle>
            <a:lvl1pPr marL="0" indent="0" algn="l">
              <a:lnSpc>
                <a:spcPct val="100000"/>
              </a:lnSpc>
              <a:spcBef>
                <a:spcPts val="0"/>
              </a:spcBef>
              <a:spcAft>
                <a:spcPts val="0"/>
              </a:spcAft>
              <a:buNone/>
              <a:defRPr sz="4000" b="0">
                <a:solidFill>
                  <a:schemeClr val="bg1"/>
                </a:solidFill>
                <a:latin typeface="+mj-lt"/>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a:t>
            </a:r>
          </a:p>
        </p:txBody>
      </p:sp>
      <p:sp>
        <p:nvSpPr>
          <p:cNvPr id="8" name="Text Placeholder 7">
            <a:extLst>
              <a:ext uri="{FF2B5EF4-FFF2-40B4-BE49-F238E27FC236}">
                <a16:creationId xmlns:a16="http://schemas.microsoft.com/office/drawing/2014/main" id="{45758FA1-2B23-4C7E-97FD-FBA94AB3853B}"/>
              </a:ext>
            </a:extLst>
          </p:cNvPr>
          <p:cNvSpPr>
            <a:spLocks noGrp="1"/>
          </p:cNvSpPr>
          <p:nvPr>
            <p:ph type="body" sz="quarter" idx="34" hasCustomPrompt="1"/>
          </p:nvPr>
        </p:nvSpPr>
        <p:spPr>
          <a:xfrm>
            <a:off x="5486400" y="4594860"/>
            <a:ext cx="6095999" cy="1604328"/>
          </a:xfrm>
          <a:prstGeom prst="rect">
            <a:avLst/>
          </a:prstGeom>
          <a:noFill/>
        </p:spPr>
        <p:txBody>
          <a:bodyPr lIns="0"/>
          <a:lstStyle>
            <a:lvl1pPr marL="0" indent="0">
              <a:lnSpc>
                <a:spcPct val="100000"/>
              </a:lnSpc>
              <a:buNone/>
              <a:defRPr>
                <a:solidFill>
                  <a:schemeClr val="bg1"/>
                </a:solidFill>
              </a:defRPr>
            </a:lvl1pPr>
            <a:lvl5pPr>
              <a:defRPr/>
            </a:lvl5pPr>
          </a:lstStyle>
          <a:p>
            <a:pPr lvl="0"/>
            <a:r>
              <a:rPr lang="en-US" dirty="0"/>
              <a:t>Click to add subtitle / presenter name(s)</a:t>
            </a:r>
          </a:p>
        </p:txBody>
      </p:sp>
      <p:sp>
        <p:nvSpPr>
          <p:cNvPr id="2" name="Rectangle 1">
            <a:extLst>
              <a:ext uri="{FF2B5EF4-FFF2-40B4-BE49-F238E27FC236}">
                <a16:creationId xmlns:a16="http://schemas.microsoft.com/office/drawing/2014/main" id="{66C8FFD6-F80A-6FE7-F2DA-B84894F847B1}"/>
              </a:ext>
            </a:extLst>
          </p:cNvPr>
          <p:cNvSpPr/>
          <p:nvPr userDrawn="1"/>
        </p:nvSpPr>
        <p:spPr>
          <a:xfrm>
            <a:off x="0" y="0"/>
            <a:ext cx="6096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lnSpc>
                <a:spcPct val="90000"/>
              </a:lnSpc>
              <a:spcAft>
                <a:spcPts val="600"/>
              </a:spcAft>
            </a:pPr>
            <a:endParaRPr lang="en-US" dirty="0" err="1"/>
          </a:p>
        </p:txBody>
      </p:sp>
      <p:sp>
        <p:nvSpPr>
          <p:cNvPr id="3" name="Slide Number Placeholder 2">
            <a:extLst>
              <a:ext uri="{FF2B5EF4-FFF2-40B4-BE49-F238E27FC236}">
                <a16:creationId xmlns:a16="http://schemas.microsoft.com/office/drawing/2014/main" id="{5022EE6A-C1CE-C4DD-14D1-07032B63EEDD}"/>
              </a:ext>
            </a:extLst>
          </p:cNvPr>
          <p:cNvSpPr>
            <a:spLocks noGrp="1"/>
          </p:cNvSpPr>
          <p:nvPr>
            <p:ph type="sldNum" sz="quarter" idx="37"/>
          </p:nvPr>
        </p:nvSpPr>
        <p:spPr/>
        <p:txBody>
          <a:bodyPr/>
          <a:lstStyle>
            <a:lvl1pPr>
              <a:defRPr>
                <a:solidFill>
                  <a:schemeClr val="bg1"/>
                </a:solidFill>
              </a:defRPr>
            </a:lvl1pPr>
          </a:lstStyle>
          <a:p>
            <a:fld id="{F8E47D07-9D1E-4FE9-B31A-2F5863681021}" type="slidenum">
              <a:rPr lang="en-GB" smtClean="0"/>
              <a:pPr/>
              <a:t>‹#›</a:t>
            </a:fld>
            <a:endParaRPr lang="en-GB" dirty="0"/>
          </a:p>
        </p:txBody>
      </p:sp>
    </p:spTree>
    <p:custDataLst>
      <p:tags r:id="rId1"/>
    </p:custData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ey Statement">
    <p:bg>
      <p:bgPr>
        <a:solidFill>
          <a:schemeClr val="accent1"/>
        </a:solidFill>
        <a:effectLst/>
      </p:bgPr>
    </p:bg>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BED79329-DEE2-6B5B-9C1F-745C3F420C2C}"/>
              </a:ext>
            </a:extLst>
          </p:cNvPr>
          <p:cNvSpPr>
            <a:spLocks noGrp="1"/>
          </p:cNvSpPr>
          <p:nvPr>
            <p:ph type="dt" sz="half" idx="10"/>
          </p:nvPr>
        </p:nvSpPr>
        <p:spPr/>
        <p:txBody>
          <a:bodyPr/>
          <a:lstStyle>
            <a:lvl1pPr>
              <a:defRPr>
                <a:solidFill>
                  <a:schemeClr val="bg1"/>
                </a:solidFill>
              </a:defRPr>
            </a:lvl1pPr>
          </a:lstStyle>
          <a:p>
            <a:endParaRPr lang="en-GB" dirty="0"/>
          </a:p>
        </p:txBody>
      </p:sp>
      <p:sp>
        <p:nvSpPr>
          <p:cNvPr id="4" name="Rectangle 3">
            <a:extLst>
              <a:ext uri="{FF2B5EF4-FFF2-40B4-BE49-F238E27FC236}">
                <a16:creationId xmlns:a16="http://schemas.microsoft.com/office/drawing/2014/main" id="{4CCA696F-FE62-7DC6-CF45-AC2C07C7F1E1}"/>
              </a:ext>
            </a:extLst>
          </p:cNvPr>
          <p:cNvSpPr/>
          <p:nvPr userDrawn="1"/>
        </p:nvSpPr>
        <p:spPr>
          <a:xfrm>
            <a:off x="0" y="0"/>
            <a:ext cx="609601"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lnSpc>
                <a:spcPct val="90000"/>
              </a:lnSpc>
              <a:spcAft>
                <a:spcPts val="600"/>
              </a:spcAft>
            </a:pPr>
            <a:endParaRPr lang="en-US" dirty="0" err="1"/>
          </a:p>
        </p:txBody>
      </p:sp>
      <p:sp>
        <p:nvSpPr>
          <p:cNvPr id="2" name="Title 1">
            <a:extLst>
              <a:ext uri="{FF2B5EF4-FFF2-40B4-BE49-F238E27FC236}">
                <a16:creationId xmlns:a16="http://schemas.microsoft.com/office/drawing/2014/main" id="{FEDCFFF0-7218-4B33-8DFC-E37157D920C0}"/>
              </a:ext>
            </a:extLst>
          </p:cNvPr>
          <p:cNvSpPr>
            <a:spLocks noGrp="1"/>
          </p:cNvSpPr>
          <p:nvPr>
            <p:ph type="title" hasCustomPrompt="1"/>
          </p:nvPr>
        </p:nvSpPr>
        <p:spPr>
          <a:xfrm>
            <a:off x="1219199" y="1847640"/>
            <a:ext cx="10363199" cy="3162720"/>
          </a:xfrm>
          <a:prstGeom prst="rect">
            <a:avLst/>
          </a:prstGeom>
          <a:noFill/>
        </p:spPr>
        <p:txBody>
          <a:bodyPr lIns="576000" rIns="576000" anchor="ctr" anchorCtr="0">
            <a:normAutofit/>
          </a:bodyPr>
          <a:lstStyle>
            <a:lvl1pPr algn="ctr">
              <a:lnSpc>
                <a:spcPct val="100000"/>
              </a:lnSpc>
              <a:defRPr sz="4000">
                <a:solidFill>
                  <a:schemeClr val="bg1"/>
                </a:solidFill>
              </a:defRPr>
            </a:lvl1pPr>
          </a:lstStyle>
          <a:p>
            <a:r>
              <a:rPr lang="en-US" dirty="0"/>
              <a:t>Click to add key statement</a:t>
            </a:r>
          </a:p>
        </p:txBody>
      </p:sp>
      <p:sp>
        <p:nvSpPr>
          <p:cNvPr id="6" name="Text Placeholder 30">
            <a:extLst>
              <a:ext uri="{FF2B5EF4-FFF2-40B4-BE49-F238E27FC236}">
                <a16:creationId xmlns:a16="http://schemas.microsoft.com/office/drawing/2014/main" id="{5D26F7D8-035B-2F1A-15EB-A70A1725659A}"/>
              </a:ext>
            </a:extLst>
          </p:cNvPr>
          <p:cNvSpPr txBox="1">
            <a:spLocks/>
          </p:cNvSpPr>
          <p:nvPr userDrawn="1"/>
        </p:nvSpPr>
        <p:spPr>
          <a:xfrm>
            <a:off x="11704319" y="6321108"/>
            <a:ext cx="294812" cy="355098"/>
          </a:xfrm>
          <a:prstGeom prst="rect">
            <a:avLst/>
          </a:prstGeom>
          <a:blipFill>
            <a:blip>
              <a:extLst>
                <a:ext uri="{96DAC541-7B7A-43D3-8B79-37D633B846F1}">
                  <asvg:svgBlip xmlns:asvg="http://schemas.microsoft.com/office/drawing/2016/SVG/main" r:embed="rId3"/>
                </a:ext>
              </a:extLst>
            </a:blip>
            <a:stretch>
              <a:fillRect/>
            </a:stretch>
          </a:blipFill>
        </p:spPr>
        <p:txBody>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2"/>
                </a:solidFill>
                <a:latin typeface="+mn-lt"/>
                <a:ea typeface="+mn-ea"/>
                <a:cs typeface="+mn-cs"/>
              </a:defRPr>
            </a:lvl1pPr>
            <a:lvl2pPr marL="228600"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600" kern="1200">
                <a:solidFill>
                  <a:schemeClr val="tx2"/>
                </a:solidFill>
                <a:latin typeface="+mn-lt"/>
                <a:ea typeface="+mn-ea"/>
                <a:cs typeface="+mn-cs"/>
              </a:defRPr>
            </a:lvl2pPr>
            <a:lvl3pPr marL="444500"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400" kern="1200">
                <a:solidFill>
                  <a:schemeClr val="tx2"/>
                </a:solidFill>
                <a:latin typeface="+mn-lt"/>
                <a:ea typeface="+mn-ea"/>
                <a:cs typeface="+mn-cs"/>
              </a:defRPr>
            </a:lvl3pPr>
            <a:lvl4pPr marL="625475"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200" kern="1200">
                <a:solidFill>
                  <a:schemeClr val="tx2"/>
                </a:solidFill>
                <a:latin typeface="+mn-lt"/>
                <a:ea typeface="+mn-ea"/>
                <a:cs typeface="+mn-cs"/>
              </a:defRPr>
            </a:lvl4pPr>
            <a:lvl5pPr marL="806450"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dirty="0">
                <a:solidFill>
                  <a:schemeClr val="bg1"/>
                </a:solidFill>
              </a:rPr>
              <a:t> </a:t>
            </a:r>
          </a:p>
        </p:txBody>
      </p:sp>
      <p:sp>
        <p:nvSpPr>
          <p:cNvPr id="8" name="Slide Number Placeholder 7">
            <a:extLst>
              <a:ext uri="{FF2B5EF4-FFF2-40B4-BE49-F238E27FC236}">
                <a16:creationId xmlns:a16="http://schemas.microsoft.com/office/drawing/2014/main" id="{D972FF70-061B-854A-B511-EE108BDB1AD0}"/>
              </a:ext>
            </a:extLst>
          </p:cNvPr>
          <p:cNvSpPr>
            <a:spLocks noGrp="1"/>
          </p:cNvSpPr>
          <p:nvPr>
            <p:ph type="sldNum" sz="quarter" idx="11"/>
          </p:nvPr>
        </p:nvSpPr>
        <p:spPr/>
        <p:txBody>
          <a:bodyPr/>
          <a:lstStyle>
            <a:lvl1pPr>
              <a:defRPr>
                <a:solidFill>
                  <a:schemeClr val="bg1"/>
                </a:solidFill>
              </a:defRPr>
            </a:lvl1pPr>
          </a:lstStyle>
          <a:p>
            <a:fld id="{F8E47D07-9D1E-4FE9-B31A-2F5863681021}" type="slidenum">
              <a:rPr lang="en-GB" smtClean="0"/>
              <a:pPr/>
              <a:t>‹#›</a:t>
            </a:fld>
            <a:endParaRPr lang="en-GB" dirty="0"/>
          </a:p>
        </p:txBody>
      </p:sp>
    </p:spTree>
    <p:custDataLst>
      <p:tags r:id="rId1"/>
    </p:custDataLst>
    <p:extLst>
      <p:ext uri="{BB962C8B-B14F-4D97-AF65-F5344CB8AC3E}">
        <p14:creationId xmlns:p14="http://schemas.microsoft.com/office/powerpoint/2010/main" val="4214809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ext Placeholder 96">
            <a:extLst>
              <a:ext uri="{FF2B5EF4-FFF2-40B4-BE49-F238E27FC236}">
                <a16:creationId xmlns:a16="http://schemas.microsoft.com/office/drawing/2014/main" id="{462FAF15-0CB5-418E-A59C-EA8FADE526AE}"/>
              </a:ext>
            </a:extLst>
          </p:cNvPr>
          <p:cNvSpPr>
            <a:spLocks noGrp="1"/>
          </p:cNvSpPr>
          <p:nvPr>
            <p:ph type="body" sz="quarter" idx="111" hasCustomPrompt="1"/>
          </p:nvPr>
        </p:nvSpPr>
        <p:spPr>
          <a:xfrm>
            <a:off x="609600" y="6200775"/>
            <a:ext cx="9753600" cy="657225"/>
          </a:xfrm>
        </p:spPr>
        <p:txBody>
          <a:bodyPr lIns="0" bIns="72000" anchor="b" anchorCtr="0">
            <a:noAutofit/>
          </a:bodyPr>
          <a:lstStyle>
            <a:lvl1pPr>
              <a:lnSpc>
                <a:spcPct val="100000"/>
              </a:lnSpc>
              <a:spcAft>
                <a:spcPts val="300"/>
              </a:spcAft>
              <a:buNone/>
              <a:defRPr sz="800"/>
            </a:lvl1pPr>
          </a:lstStyle>
          <a:p>
            <a:pPr lvl="0"/>
            <a:r>
              <a:rPr lang="en-US" dirty="0"/>
              <a:t>Footnotes</a:t>
            </a:r>
          </a:p>
        </p:txBody>
      </p:sp>
      <p:sp>
        <p:nvSpPr>
          <p:cNvPr id="8" name="Date Placeholder 7">
            <a:extLst>
              <a:ext uri="{FF2B5EF4-FFF2-40B4-BE49-F238E27FC236}">
                <a16:creationId xmlns:a16="http://schemas.microsoft.com/office/drawing/2014/main" id="{11075AA4-1FA9-4704-A587-D8E88C1D1EF9}"/>
              </a:ext>
            </a:extLst>
          </p:cNvPr>
          <p:cNvSpPr>
            <a:spLocks noGrp="1"/>
          </p:cNvSpPr>
          <p:nvPr>
            <p:ph type="dt" sz="half" idx="10"/>
          </p:nvPr>
        </p:nvSpPr>
        <p:spPr/>
        <p:txBody>
          <a:bodyPr/>
          <a:lstStyle>
            <a:lvl1pPr>
              <a:lnSpc>
                <a:spcPct val="100000"/>
              </a:lnSpc>
              <a:defRPr/>
            </a:lvl1pPr>
          </a:lstStyle>
          <a:p>
            <a:endParaRPr lang="en-GB" dirty="0"/>
          </a:p>
        </p:txBody>
      </p:sp>
      <p:sp>
        <p:nvSpPr>
          <p:cNvPr id="11" name="Slide Number Placeholder 10">
            <a:extLst>
              <a:ext uri="{FF2B5EF4-FFF2-40B4-BE49-F238E27FC236}">
                <a16:creationId xmlns:a16="http://schemas.microsoft.com/office/drawing/2014/main" id="{A7BF9FC5-73CA-47D5-891A-42CBDE79952C}"/>
              </a:ext>
            </a:extLst>
          </p:cNvPr>
          <p:cNvSpPr>
            <a:spLocks noGrp="1"/>
          </p:cNvSpPr>
          <p:nvPr>
            <p:ph type="sldNum" sz="quarter" idx="12"/>
          </p:nvPr>
        </p:nvSpPr>
        <p:spPr/>
        <p:txBody>
          <a:bodyPr/>
          <a:lstStyle>
            <a:lvl1pPr>
              <a:lnSpc>
                <a:spcPct val="100000"/>
              </a:lnSpc>
              <a:defRPr/>
            </a:lvl1pPr>
          </a:lstStyle>
          <a:p>
            <a:fld id="{F8E47D07-9D1E-4FE9-B31A-2F5863681021}" type="slidenum">
              <a:rPr lang="en-GB" smtClean="0"/>
              <a:pPr/>
              <a:t>‹#›</a:t>
            </a:fld>
            <a:endParaRPr lang="en-GB" dirty="0"/>
          </a:p>
        </p:txBody>
      </p:sp>
      <p:sp>
        <p:nvSpPr>
          <p:cNvPr id="4" name="Title 3">
            <a:extLst>
              <a:ext uri="{FF2B5EF4-FFF2-40B4-BE49-F238E27FC236}">
                <a16:creationId xmlns:a16="http://schemas.microsoft.com/office/drawing/2014/main" id="{210C8DA3-851F-55FD-7B74-6FCAE0E03C6E}"/>
              </a:ext>
            </a:extLst>
          </p:cNvPr>
          <p:cNvSpPr>
            <a:spLocks noGrp="1"/>
          </p:cNvSpPr>
          <p:nvPr>
            <p:ph type="title" hasCustomPrompt="1"/>
          </p:nvPr>
        </p:nvSpPr>
        <p:spPr/>
        <p:txBody>
          <a:bodyPr/>
          <a:lstStyle/>
          <a:p>
            <a:r>
              <a:rPr lang="en-US" dirty="0"/>
              <a:t>Click to enter title here</a:t>
            </a:r>
          </a:p>
        </p:txBody>
      </p:sp>
    </p:spTree>
    <p:custDataLst>
      <p:tags r:id="rId1"/>
    </p:custDataLst>
    <p:extLst>
      <p:ext uri="{BB962C8B-B14F-4D97-AF65-F5344CB8AC3E}">
        <p14:creationId xmlns:p14="http://schemas.microsoft.com/office/powerpoint/2010/main" val="1926881019"/>
      </p:ext>
    </p:extLst>
  </p:cSld>
  <p:clrMapOvr>
    <a:masterClrMapping/>
  </p:clrMapOvr>
  <p:extLst>
    <p:ext uri="{DCECCB84-F9BA-43D5-87BE-67443E8EF086}">
      <p15:sldGuideLst xmlns:p15="http://schemas.microsoft.com/office/powerpoint/2012/main">
        <p15:guide id="5" orient="horz" pos="925" userDrawn="1">
          <p15:clr>
            <a:srgbClr val="A6428C"/>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ext Placeholder 96">
            <a:extLst>
              <a:ext uri="{FF2B5EF4-FFF2-40B4-BE49-F238E27FC236}">
                <a16:creationId xmlns:a16="http://schemas.microsoft.com/office/drawing/2014/main" id="{5D317BC2-3CD5-4931-93AD-CC95F2C50D24}"/>
              </a:ext>
            </a:extLst>
          </p:cNvPr>
          <p:cNvSpPr>
            <a:spLocks noGrp="1"/>
          </p:cNvSpPr>
          <p:nvPr>
            <p:ph type="body" sz="quarter" idx="111" hasCustomPrompt="1"/>
          </p:nvPr>
        </p:nvSpPr>
        <p:spPr>
          <a:xfrm>
            <a:off x="609600" y="6200775"/>
            <a:ext cx="9528175" cy="657225"/>
          </a:xfrm>
        </p:spPr>
        <p:txBody>
          <a:bodyPr lIns="0" bIns="72000" anchor="b" anchorCtr="0">
            <a:noAutofit/>
          </a:bodyPr>
          <a:lstStyle>
            <a:lvl1pPr>
              <a:lnSpc>
                <a:spcPct val="100000"/>
              </a:lnSpc>
              <a:spcAft>
                <a:spcPts val="300"/>
              </a:spcAft>
              <a:buNone/>
              <a:defRPr sz="800"/>
            </a:lvl1pPr>
          </a:lstStyle>
          <a:p>
            <a:pPr lvl="0"/>
            <a:r>
              <a:rPr lang="en-US" dirty="0"/>
              <a:t>Footnotes</a:t>
            </a:r>
          </a:p>
        </p:txBody>
      </p:sp>
      <p:sp>
        <p:nvSpPr>
          <p:cNvPr id="9" name="Date Placeholder 8">
            <a:extLst>
              <a:ext uri="{FF2B5EF4-FFF2-40B4-BE49-F238E27FC236}">
                <a16:creationId xmlns:a16="http://schemas.microsoft.com/office/drawing/2014/main" id="{9B03F247-4297-4973-90A3-0193475AC741}"/>
              </a:ext>
            </a:extLst>
          </p:cNvPr>
          <p:cNvSpPr>
            <a:spLocks noGrp="1"/>
          </p:cNvSpPr>
          <p:nvPr>
            <p:ph type="dt" sz="half" idx="10"/>
          </p:nvPr>
        </p:nvSpPr>
        <p:spPr/>
        <p:txBody>
          <a:bodyPr/>
          <a:lstStyle>
            <a:lvl1pPr>
              <a:lnSpc>
                <a:spcPct val="100000"/>
              </a:lnSpc>
              <a:defRPr/>
            </a:lvl1pPr>
          </a:lstStyle>
          <a:p>
            <a:endParaRPr lang="en-GB"/>
          </a:p>
        </p:txBody>
      </p:sp>
      <p:sp>
        <p:nvSpPr>
          <p:cNvPr id="11" name="Slide Number Placeholder 10">
            <a:extLst>
              <a:ext uri="{FF2B5EF4-FFF2-40B4-BE49-F238E27FC236}">
                <a16:creationId xmlns:a16="http://schemas.microsoft.com/office/drawing/2014/main" id="{E358DA9E-BDF5-4DC7-B478-434301DA6253}"/>
              </a:ext>
            </a:extLst>
          </p:cNvPr>
          <p:cNvSpPr>
            <a:spLocks noGrp="1"/>
          </p:cNvSpPr>
          <p:nvPr>
            <p:ph type="sldNum" sz="quarter" idx="12"/>
          </p:nvPr>
        </p:nvSpPr>
        <p:spPr/>
        <p:txBody>
          <a:bodyPr/>
          <a:lstStyle>
            <a:lvl1pPr>
              <a:lnSpc>
                <a:spcPct val="100000"/>
              </a:lnSpc>
              <a:defRPr/>
            </a:lvl1pPr>
          </a:lstStyle>
          <a:p>
            <a:fld id="{F8E47D07-9D1E-4FE9-B31A-2F5863681021}" type="slidenum">
              <a:rPr lang="en-GB" smtClean="0"/>
              <a:pPr/>
              <a:t>‹#›</a:t>
            </a:fld>
            <a:endParaRPr lang="en-GB"/>
          </a:p>
        </p:txBody>
      </p:sp>
    </p:spTree>
    <p:custDataLst>
      <p:tags r:id="rId1"/>
    </p:custDataLst>
    <p:extLst>
      <p:ext uri="{BB962C8B-B14F-4D97-AF65-F5344CB8AC3E}">
        <p14:creationId xmlns:p14="http://schemas.microsoft.com/office/powerpoint/2010/main" val="190829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fidentiality Notice">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848B27A-10B7-4200-88E7-16263562F97B}"/>
              </a:ext>
            </a:extLst>
          </p:cNvPr>
          <p:cNvSpPr txBox="1"/>
          <p:nvPr userDrawn="1"/>
        </p:nvSpPr>
        <p:spPr>
          <a:xfrm>
            <a:off x="609600" y="4731068"/>
            <a:ext cx="7924800" cy="1523494"/>
          </a:xfrm>
          <a:prstGeom prst="rect">
            <a:avLst/>
          </a:prstGeom>
          <a:noFill/>
        </p:spPr>
        <p:txBody>
          <a:bodyPr wrap="square" lIns="0" tIns="0" rIns="0" bIns="0" rtlCol="0">
            <a:spAutoFit/>
          </a:bodyPr>
          <a:lstStyle/>
          <a:p>
            <a:pPr marL="12700">
              <a:lnSpc>
                <a:spcPct val="100000"/>
              </a:lnSpc>
              <a:spcBef>
                <a:spcPts val="100"/>
              </a:spcBef>
            </a:pPr>
            <a:r>
              <a:rPr lang="en-US" sz="1200" b="1" spc="-5" dirty="0">
                <a:solidFill>
                  <a:schemeClr val="tx1"/>
                </a:solidFill>
                <a:latin typeface="+mn-lt"/>
                <a:cs typeface="Arial"/>
              </a:rPr>
              <a:t>Confidentiality</a:t>
            </a:r>
            <a:r>
              <a:rPr lang="en-US" sz="1200" b="1" spc="-10" dirty="0">
                <a:solidFill>
                  <a:schemeClr val="tx1"/>
                </a:solidFill>
                <a:latin typeface="+mn-lt"/>
                <a:cs typeface="Arial"/>
              </a:rPr>
              <a:t> </a:t>
            </a:r>
            <a:r>
              <a:rPr lang="en-US" sz="1200" b="1" spc="-5" dirty="0">
                <a:solidFill>
                  <a:schemeClr val="tx1"/>
                </a:solidFill>
                <a:latin typeface="+mn-lt"/>
                <a:cs typeface="Arial"/>
              </a:rPr>
              <a:t>Notice</a:t>
            </a:r>
            <a:endParaRPr lang="en-US" sz="1200" dirty="0">
              <a:solidFill>
                <a:schemeClr val="tx1"/>
              </a:solidFill>
              <a:latin typeface="+mn-lt"/>
              <a:cs typeface="Arial"/>
            </a:endParaRPr>
          </a:p>
          <a:p>
            <a:pPr marL="26670" marR="5080">
              <a:lnSpc>
                <a:spcPct val="100000"/>
              </a:lnSpc>
              <a:spcBef>
                <a:spcPts val="780"/>
              </a:spcBef>
            </a:pPr>
            <a:r>
              <a:rPr lang="en-US" sz="1200" spc="5" dirty="0">
                <a:solidFill>
                  <a:schemeClr val="tx1"/>
                </a:solidFill>
                <a:latin typeface="+mn-lt"/>
                <a:cs typeface="Arial"/>
              </a:rPr>
              <a:t>This </a:t>
            </a:r>
            <a:r>
              <a:rPr lang="en-US" sz="1200" dirty="0">
                <a:solidFill>
                  <a:schemeClr val="tx1"/>
                </a:solidFill>
                <a:latin typeface="+mn-lt"/>
                <a:cs typeface="Arial"/>
              </a:rPr>
              <a:t>file is </a:t>
            </a:r>
            <a:r>
              <a:rPr lang="en-US" sz="1200" spc="5" dirty="0">
                <a:solidFill>
                  <a:schemeClr val="tx1"/>
                </a:solidFill>
                <a:latin typeface="+mn-lt"/>
                <a:cs typeface="Arial"/>
              </a:rPr>
              <a:t>private </a:t>
            </a:r>
            <a:r>
              <a:rPr lang="en-US" sz="1200" spc="10" dirty="0">
                <a:solidFill>
                  <a:schemeClr val="tx1"/>
                </a:solidFill>
                <a:latin typeface="+mn-lt"/>
                <a:cs typeface="Arial"/>
              </a:rPr>
              <a:t>and may contain confidential and proprietary information. </a:t>
            </a:r>
            <a:r>
              <a:rPr lang="en-US" sz="1200" dirty="0">
                <a:solidFill>
                  <a:schemeClr val="tx1"/>
                </a:solidFill>
                <a:latin typeface="+mn-lt"/>
                <a:cs typeface="Arial"/>
              </a:rPr>
              <a:t>If </a:t>
            </a:r>
            <a:r>
              <a:rPr lang="en-US" sz="1200" spc="10" dirty="0">
                <a:solidFill>
                  <a:schemeClr val="tx1"/>
                </a:solidFill>
                <a:latin typeface="+mn-lt"/>
                <a:cs typeface="Arial"/>
              </a:rPr>
              <a:t>you have received </a:t>
            </a:r>
            <a:r>
              <a:rPr lang="en-US" sz="1200" spc="5" dirty="0">
                <a:solidFill>
                  <a:schemeClr val="tx1"/>
                </a:solidFill>
                <a:latin typeface="+mn-lt"/>
                <a:cs typeface="Arial"/>
              </a:rPr>
              <a:t>this </a:t>
            </a:r>
            <a:r>
              <a:rPr lang="en-US" sz="1200" dirty="0">
                <a:solidFill>
                  <a:schemeClr val="tx1"/>
                </a:solidFill>
                <a:latin typeface="+mn-lt"/>
                <a:cs typeface="Arial"/>
              </a:rPr>
              <a:t>file in </a:t>
            </a:r>
            <a:r>
              <a:rPr lang="en-US" sz="1200" spc="10" dirty="0">
                <a:solidFill>
                  <a:schemeClr val="tx1"/>
                </a:solidFill>
                <a:latin typeface="+mn-lt"/>
                <a:cs typeface="Arial"/>
              </a:rPr>
              <a:t>error, please </a:t>
            </a:r>
            <a:r>
              <a:rPr lang="en-US" sz="1200" spc="5" dirty="0">
                <a:solidFill>
                  <a:schemeClr val="tx1"/>
                </a:solidFill>
                <a:latin typeface="+mn-lt"/>
                <a:cs typeface="Arial"/>
              </a:rPr>
              <a:t>notify us </a:t>
            </a:r>
            <a:r>
              <a:rPr lang="en-US" sz="1200" spc="10" dirty="0">
                <a:solidFill>
                  <a:schemeClr val="tx1"/>
                </a:solidFill>
                <a:latin typeface="+mn-lt"/>
                <a:cs typeface="Arial"/>
              </a:rPr>
              <a:t>and remove </a:t>
            </a:r>
            <a:r>
              <a:rPr lang="en-US" sz="1200" dirty="0">
                <a:solidFill>
                  <a:schemeClr val="tx1"/>
                </a:solidFill>
                <a:latin typeface="+mn-lt"/>
                <a:cs typeface="Arial"/>
              </a:rPr>
              <a:t>it </a:t>
            </a:r>
            <a:r>
              <a:rPr lang="en-US" sz="1200" spc="5" dirty="0">
                <a:solidFill>
                  <a:schemeClr val="tx1"/>
                </a:solidFill>
                <a:latin typeface="+mn-lt"/>
                <a:cs typeface="Arial"/>
              </a:rPr>
              <a:t>from </a:t>
            </a:r>
            <a:r>
              <a:rPr lang="en-US" sz="1200" spc="10" dirty="0">
                <a:solidFill>
                  <a:schemeClr val="tx1"/>
                </a:solidFill>
                <a:latin typeface="+mn-lt"/>
                <a:cs typeface="Arial"/>
              </a:rPr>
              <a:t>your system and </a:t>
            </a:r>
            <a:r>
              <a:rPr lang="en-US" sz="1200" spc="5" dirty="0">
                <a:solidFill>
                  <a:schemeClr val="tx1"/>
                </a:solidFill>
                <a:latin typeface="+mn-lt"/>
                <a:cs typeface="Arial"/>
              </a:rPr>
              <a:t>note that </a:t>
            </a:r>
            <a:r>
              <a:rPr lang="en-US" sz="1200" spc="10" dirty="0">
                <a:solidFill>
                  <a:schemeClr val="tx1"/>
                </a:solidFill>
                <a:latin typeface="+mn-lt"/>
                <a:cs typeface="Arial"/>
              </a:rPr>
              <a:t>you must not copy, </a:t>
            </a:r>
            <a:r>
              <a:rPr lang="en-US" sz="1200" spc="5" dirty="0">
                <a:solidFill>
                  <a:schemeClr val="tx1"/>
                </a:solidFill>
                <a:latin typeface="+mn-lt"/>
                <a:cs typeface="Arial"/>
              </a:rPr>
              <a:t>distribute or take </a:t>
            </a:r>
            <a:r>
              <a:rPr lang="en-US" sz="1200" spc="10" dirty="0">
                <a:solidFill>
                  <a:schemeClr val="tx1"/>
                </a:solidFill>
                <a:latin typeface="+mn-lt"/>
                <a:cs typeface="Arial"/>
              </a:rPr>
              <a:t>any </a:t>
            </a:r>
            <a:r>
              <a:rPr lang="en-US" sz="1200" spc="5" dirty="0">
                <a:solidFill>
                  <a:schemeClr val="tx1"/>
                </a:solidFill>
                <a:latin typeface="+mn-lt"/>
                <a:cs typeface="Arial"/>
              </a:rPr>
              <a:t>action </a:t>
            </a:r>
            <a:r>
              <a:rPr lang="en-US" sz="1200" dirty="0">
                <a:solidFill>
                  <a:schemeClr val="tx1"/>
                </a:solidFill>
                <a:latin typeface="+mn-lt"/>
                <a:cs typeface="Arial"/>
              </a:rPr>
              <a:t>in </a:t>
            </a:r>
            <a:r>
              <a:rPr lang="en-US" sz="1200" spc="10" dirty="0">
                <a:solidFill>
                  <a:schemeClr val="tx1"/>
                </a:solidFill>
                <a:latin typeface="+mn-lt"/>
                <a:cs typeface="Arial"/>
              </a:rPr>
              <a:t>reliance </a:t>
            </a:r>
            <a:r>
              <a:rPr lang="en-US" sz="1200" spc="5" dirty="0">
                <a:solidFill>
                  <a:schemeClr val="tx1"/>
                </a:solidFill>
                <a:latin typeface="+mn-lt"/>
                <a:cs typeface="Arial"/>
              </a:rPr>
              <a:t>on </a:t>
            </a:r>
            <a:r>
              <a:rPr lang="en-US" sz="1200" dirty="0">
                <a:solidFill>
                  <a:schemeClr val="tx1"/>
                </a:solidFill>
                <a:latin typeface="+mn-lt"/>
                <a:cs typeface="Arial"/>
              </a:rPr>
              <a:t>it. </a:t>
            </a:r>
            <a:br>
              <a:rPr lang="en-US" sz="1200" dirty="0">
                <a:solidFill>
                  <a:schemeClr val="tx1"/>
                </a:solidFill>
                <a:latin typeface="+mn-lt"/>
                <a:cs typeface="Arial"/>
              </a:rPr>
            </a:br>
            <a:r>
              <a:rPr lang="en-US" sz="1200" spc="10" dirty="0">
                <a:solidFill>
                  <a:schemeClr val="tx1"/>
                </a:solidFill>
                <a:latin typeface="+mn-lt"/>
                <a:cs typeface="Arial"/>
              </a:rPr>
              <a:t>Any unauthorized use </a:t>
            </a:r>
            <a:r>
              <a:rPr lang="en-US" sz="1200" spc="5" dirty="0">
                <a:solidFill>
                  <a:schemeClr val="tx1"/>
                </a:solidFill>
                <a:latin typeface="+mn-lt"/>
                <a:cs typeface="Arial"/>
              </a:rPr>
              <a:t>or </a:t>
            </a:r>
            <a:r>
              <a:rPr lang="en-US" sz="1200" spc="10" dirty="0">
                <a:solidFill>
                  <a:schemeClr val="tx1"/>
                </a:solidFill>
                <a:latin typeface="+mn-lt"/>
                <a:cs typeface="Arial"/>
              </a:rPr>
              <a:t>disclosure </a:t>
            </a:r>
            <a:r>
              <a:rPr lang="en-US" sz="1200" spc="5" dirty="0">
                <a:solidFill>
                  <a:schemeClr val="tx1"/>
                </a:solidFill>
                <a:latin typeface="+mn-lt"/>
                <a:cs typeface="Arial"/>
              </a:rPr>
              <a:t>of the </a:t>
            </a:r>
            <a:r>
              <a:rPr lang="en-US" sz="1200" spc="10" dirty="0">
                <a:solidFill>
                  <a:schemeClr val="tx1"/>
                </a:solidFill>
                <a:latin typeface="+mn-lt"/>
                <a:cs typeface="Arial"/>
              </a:rPr>
              <a:t>contents </a:t>
            </a:r>
            <a:r>
              <a:rPr lang="en-US" sz="1200" spc="5" dirty="0">
                <a:solidFill>
                  <a:schemeClr val="tx1"/>
                </a:solidFill>
                <a:latin typeface="+mn-lt"/>
                <a:cs typeface="Arial"/>
              </a:rPr>
              <a:t>of this </a:t>
            </a:r>
            <a:r>
              <a:rPr lang="en-US" sz="1200" dirty="0">
                <a:solidFill>
                  <a:schemeClr val="tx1"/>
                </a:solidFill>
                <a:latin typeface="+mn-lt"/>
                <a:cs typeface="Arial"/>
              </a:rPr>
              <a:t>file is </a:t>
            </a:r>
            <a:r>
              <a:rPr lang="en-US" sz="1200" spc="10" dirty="0">
                <a:solidFill>
                  <a:schemeClr val="tx1"/>
                </a:solidFill>
                <a:latin typeface="+mn-lt"/>
                <a:cs typeface="Arial"/>
              </a:rPr>
              <a:t>not permitted and may </a:t>
            </a:r>
            <a:r>
              <a:rPr lang="en-US" sz="1200" spc="5" dirty="0">
                <a:solidFill>
                  <a:schemeClr val="tx1"/>
                </a:solidFill>
                <a:latin typeface="+mn-lt"/>
                <a:cs typeface="Arial"/>
              </a:rPr>
              <a:t>be </a:t>
            </a:r>
            <a:r>
              <a:rPr lang="en-US" sz="1200" spc="10" dirty="0">
                <a:solidFill>
                  <a:schemeClr val="tx1"/>
                </a:solidFill>
                <a:latin typeface="+mn-lt"/>
                <a:cs typeface="Arial"/>
              </a:rPr>
              <a:t>unlawful. </a:t>
            </a:r>
          </a:p>
          <a:p>
            <a:pPr marL="26670" marR="5080">
              <a:lnSpc>
                <a:spcPct val="100000"/>
              </a:lnSpc>
              <a:spcBef>
                <a:spcPts val="780"/>
              </a:spcBef>
            </a:pPr>
            <a:r>
              <a:rPr lang="en-US" sz="1200" spc="10" dirty="0">
                <a:solidFill>
                  <a:schemeClr val="tx1"/>
                </a:solidFill>
                <a:latin typeface="+mn-lt"/>
                <a:cs typeface="Arial"/>
              </a:rPr>
              <a:t>AstraZeneca PLC, </a:t>
            </a:r>
            <a:r>
              <a:rPr lang="en-US" sz="1200" dirty="0">
                <a:solidFill>
                  <a:schemeClr val="tx1"/>
                </a:solidFill>
                <a:latin typeface="+mn-lt"/>
                <a:cs typeface="Arial"/>
              </a:rPr>
              <a:t>1 </a:t>
            </a:r>
            <a:r>
              <a:rPr lang="en-US" sz="1200" spc="10" dirty="0">
                <a:solidFill>
                  <a:schemeClr val="tx1"/>
                </a:solidFill>
                <a:latin typeface="+mn-lt"/>
                <a:cs typeface="Arial"/>
              </a:rPr>
              <a:t>Francis Crick Avenue, Cambridge Biomedical </a:t>
            </a:r>
            <a:r>
              <a:rPr lang="en-US" sz="1200" spc="15" dirty="0">
                <a:solidFill>
                  <a:schemeClr val="tx1"/>
                </a:solidFill>
                <a:latin typeface="+mn-lt"/>
                <a:cs typeface="Arial"/>
              </a:rPr>
              <a:t>Campus, </a:t>
            </a:r>
            <a:r>
              <a:rPr lang="en-US" sz="1200" spc="10" dirty="0">
                <a:solidFill>
                  <a:schemeClr val="tx1"/>
                </a:solidFill>
                <a:latin typeface="+mn-lt"/>
                <a:cs typeface="Arial"/>
              </a:rPr>
              <a:t>Cambridge, CB2 0AA, UK</a:t>
            </a:r>
          </a:p>
          <a:p>
            <a:pPr marL="26670" marR="5080">
              <a:lnSpc>
                <a:spcPct val="100000"/>
              </a:lnSpc>
              <a:spcBef>
                <a:spcPts val="200"/>
              </a:spcBef>
            </a:pPr>
            <a:r>
              <a:rPr lang="en-US" sz="1200" spc="10" dirty="0">
                <a:solidFill>
                  <a:schemeClr val="tx1"/>
                </a:solidFill>
                <a:latin typeface="+mn-lt"/>
                <a:cs typeface="Arial"/>
              </a:rPr>
              <a:t>+44(0)203 749 5000</a:t>
            </a:r>
            <a:br>
              <a:rPr lang="en-US" sz="1200" spc="10" dirty="0">
                <a:solidFill>
                  <a:schemeClr val="tx1"/>
                </a:solidFill>
                <a:latin typeface="+mn-lt"/>
                <a:cs typeface="Arial"/>
              </a:rPr>
            </a:br>
            <a:r>
              <a:rPr lang="en-US" sz="1200" u="none" spc="10" dirty="0">
                <a:solidFill>
                  <a:schemeClr val="tx1"/>
                </a:solidFill>
                <a:latin typeface="+mn-lt"/>
                <a:cs typeface="Arial"/>
              </a:rPr>
              <a:t>www.astrazeneca.com</a:t>
            </a:r>
            <a:endParaRPr lang="en-US" sz="1200" dirty="0">
              <a:solidFill>
                <a:schemeClr val="tx1"/>
              </a:solidFill>
            </a:endParaRPr>
          </a:p>
        </p:txBody>
      </p:sp>
      <p:sp>
        <p:nvSpPr>
          <p:cNvPr id="4" name="Date Placeholder 3">
            <a:extLst>
              <a:ext uri="{FF2B5EF4-FFF2-40B4-BE49-F238E27FC236}">
                <a16:creationId xmlns:a16="http://schemas.microsoft.com/office/drawing/2014/main" id="{2AB750B5-01B2-430D-BF92-6E5CD93388D3}"/>
              </a:ext>
            </a:extLst>
          </p:cNvPr>
          <p:cNvSpPr>
            <a:spLocks noGrp="1"/>
          </p:cNvSpPr>
          <p:nvPr>
            <p:ph type="dt" sz="half" idx="10"/>
          </p:nvPr>
        </p:nvSpPr>
        <p:spPr/>
        <p:txBody>
          <a:bodyPr/>
          <a:lstStyle>
            <a:lvl1pPr>
              <a:lnSpc>
                <a:spcPct val="100000"/>
              </a:lnSpc>
              <a:defRPr/>
            </a:lvl1pPr>
          </a:lstStyle>
          <a:p>
            <a:endParaRPr lang="en-GB"/>
          </a:p>
        </p:txBody>
      </p:sp>
      <p:sp>
        <p:nvSpPr>
          <p:cNvPr id="8" name="Slide Number Placeholder 7">
            <a:extLst>
              <a:ext uri="{FF2B5EF4-FFF2-40B4-BE49-F238E27FC236}">
                <a16:creationId xmlns:a16="http://schemas.microsoft.com/office/drawing/2014/main" id="{25C10CA0-7F28-40CE-9633-59C6800E7665}"/>
              </a:ext>
            </a:extLst>
          </p:cNvPr>
          <p:cNvSpPr>
            <a:spLocks noGrp="1"/>
          </p:cNvSpPr>
          <p:nvPr>
            <p:ph type="sldNum" sz="quarter" idx="12"/>
          </p:nvPr>
        </p:nvSpPr>
        <p:spPr/>
        <p:txBody>
          <a:bodyPr/>
          <a:lstStyle>
            <a:lvl1pPr>
              <a:lnSpc>
                <a:spcPct val="100000"/>
              </a:lnSpc>
              <a:defRPr/>
            </a:lvl1pPr>
          </a:lstStyle>
          <a:p>
            <a:fld id="{F8E47D07-9D1E-4FE9-B31A-2F5863681021}" type="slidenum">
              <a:rPr lang="en-GB" smtClean="0"/>
              <a:pPr/>
              <a:t>‹#›</a:t>
            </a:fld>
            <a:endParaRPr lang="en-GB"/>
          </a:p>
        </p:txBody>
      </p:sp>
    </p:spTree>
    <p:custDataLst>
      <p:tags r:id="rId1"/>
    </p:custDataLst>
    <p:extLst>
      <p:ext uri="{BB962C8B-B14F-4D97-AF65-F5344CB8AC3E}">
        <p14:creationId xmlns:p14="http://schemas.microsoft.com/office/powerpoint/2010/main" val="8244752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D">
    <p:bg>
      <p:bgPr>
        <a:solidFill>
          <a:schemeClr val="tx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C22DA5D-EC7E-40C3-8862-3E3748AD6C3A}"/>
              </a:ext>
            </a:extLst>
          </p:cNvPr>
          <p:cNvSpPr txBox="1">
            <a:spLocks/>
          </p:cNvSpPr>
          <p:nvPr userDrawn="1"/>
        </p:nvSpPr>
        <p:spPr>
          <a:xfrm>
            <a:off x="1257304" y="769811"/>
            <a:ext cx="9677394" cy="5318379"/>
          </a:xfrm>
          <a:prstGeom prst="rect">
            <a:avLst/>
          </a:prstGeom>
        </p:spPr>
        <p:txBody>
          <a:bodyPr vert="horz" wrap="square" lIns="0" tIns="0" rIns="0" bIns="0" rtlCol="0" anchor="t">
            <a:spAutoFit/>
          </a:bodyPr>
          <a:lstStyle>
            <a:lvl1pPr algn="ctr" defTabSz="914400" rtl="0" eaLnBrk="1" latinLnBrk="0" hangingPunct="1">
              <a:lnSpc>
                <a:spcPct val="90000"/>
              </a:lnSpc>
              <a:spcBef>
                <a:spcPct val="0"/>
              </a:spcBef>
              <a:buNone/>
              <a:defRPr sz="6000" kern="1200">
                <a:solidFill>
                  <a:schemeClr val="bg1"/>
                </a:solidFill>
                <a:latin typeface="+mj-lt"/>
                <a:ea typeface="+mj-ea"/>
                <a:cs typeface="+mj-cs"/>
              </a:defRPr>
            </a:lvl1pPr>
          </a:lstStyle>
          <a:p>
            <a:pPr>
              <a:lnSpc>
                <a:spcPct val="90000"/>
              </a:lnSpc>
            </a:pPr>
            <a:r>
              <a:rPr lang="en-US" sz="9600" dirty="0"/>
              <a:t>Do not use layouts</a:t>
            </a:r>
            <a:br>
              <a:rPr lang="en-US" sz="9600" dirty="0"/>
            </a:br>
            <a:r>
              <a:rPr lang="en-US" sz="9600" dirty="0"/>
              <a:t>in this section appearing after this point. </a:t>
            </a:r>
          </a:p>
        </p:txBody>
      </p:sp>
      <p:sp>
        <p:nvSpPr>
          <p:cNvPr id="4" name="DO NOT DELETE (BRANDIN)">
            <a:extLst>
              <a:ext uri="{FF2B5EF4-FFF2-40B4-BE49-F238E27FC236}">
                <a16:creationId xmlns:a16="http://schemas.microsoft.com/office/drawing/2014/main" id="{69877D48-052F-814D-ACE8-304F09202645}"/>
              </a:ext>
            </a:extLst>
          </p:cNvPr>
          <p:cNvSpPr/>
          <p:nvPr userDrawn="1"/>
        </p:nvSpPr>
        <p:spPr>
          <a:xfrm>
            <a:off x="152400" y="152400"/>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lnSpc>
                <a:spcPct val="120000"/>
              </a:lnSpc>
              <a:spcAft>
                <a:spcPts val="600"/>
              </a:spcAft>
            </a:pPr>
            <a:endParaRPr lang="en-US" dirty="0" err="1"/>
          </a:p>
        </p:txBody>
      </p:sp>
    </p:spTree>
    <p:custDataLst>
      <p:custData r:id="rId1"/>
      <p:tags r:id="rId2"/>
    </p:custDataLst>
    <p:extLst>
      <p:ext uri="{BB962C8B-B14F-4D97-AF65-F5344CB8AC3E}">
        <p14:creationId xmlns:p14="http://schemas.microsoft.com/office/powerpoint/2010/main" val="967950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39E6A1CD-3FD6-4AD3-876A-75F060E88A2E}"/>
              </a:ext>
            </a:extLst>
          </p:cNvPr>
          <p:cNvSpPr>
            <a:spLocks noGrp="1"/>
          </p:cNvSpPr>
          <p:nvPr>
            <p:ph type="dt" sz="half" idx="26"/>
          </p:nvPr>
        </p:nvSpPr>
        <p:spPr>
          <a:xfrm>
            <a:off x="1219200" y="5989064"/>
            <a:ext cx="1828800" cy="207749"/>
          </a:xfrm>
        </p:spPr>
        <p:txBody>
          <a:bodyPr wrap="square" lIns="0" bIns="0">
            <a:spAutoFit/>
          </a:bodyPr>
          <a:lstStyle>
            <a:lvl1pPr algn="l">
              <a:lnSpc>
                <a:spcPct val="100000"/>
              </a:lnSpc>
              <a:defRPr/>
            </a:lvl1pPr>
          </a:lstStyle>
          <a:p>
            <a:endParaRPr lang="en-GB"/>
          </a:p>
        </p:txBody>
      </p:sp>
      <p:sp>
        <p:nvSpPr>
          <p:cNvPr id="8" name="Text Placeholder 7">
            <a:extLst>
              <a:ext uri="{FF2B5EF4-FFF2-40B4-BE49-F238E27FC236}">
                <a16:creationId xmlns:a16="http://schemas.microsoft.com/office/drawing/2014/main" id="{7468ED59-10F2-418A-8E8D-5A205AB6BDFD}"/>
              </a:ext>
            </a:extLst>
          </p:cNvPr>
          <p:cNvSpPr>
            <a:spLocks noGrp="1"/>
          </p:cNvSpPr>
          <p:nvPr>
            <p:ph type="body" sz="quarter" idx="27" hasCustomPrompt="1"/>
          </p:nvPr>
        </p:nvSpPr>
        <p:spPr>
          <a:xfrm>
            <a:off x="1219200" y="6349213"/>
            <a:ext cx="4876799" cy="161583"/>
          </a:xfrm>
        </p:spPr>
        <p:txBody>
          <a:bodyPr wrap="square" lIns="0" tIns="0" rIns="0" bIns="0" anchor="t" anchorCtr="0">
            <a:spAutoFit/>
          </a:bodyPr>
          <a:lstStyle>
            <a:lvl1pPr marL="0" indent="0">
              <a:lnSpc>
                <a:spcPct val="100000"/>
              </a:lnSpc>
              <a:buNone/>
              <a:defRPr sz="1050"/>
            </a:lvl1pPr>
            <a:lvl2pPr marL="432000" indent="0">
              <a:buNone/>
              <a:defRPr sz="1050"/>
            </a:lvl2pPr>
            <a:lvl3pPr marL="684000" indent="0">
              <a:buNone/>
              <a:defRPr sz="1050"/>
            </a:lvl3pPr>
            <a:lvl4pPr marL="828000" indent="0">
              <a:buNone/>
              <a:defRPr sz="1050"/>
            </a:lvl4pPr>
            <a:lvl5pPr marL="959400" indent="0">
              <a:buNone/>
              <a:defRPr sz="1050"/>
            </a:lvl5pPr>
          </a:lstStyle>
          <a:p>
            <a:pPr lvl="0"/>
            <a:r>
              <a:rPr lang="en-US"/>
              <a:t>Click to add confidentiality statement here</a:t>
            </a:r>
          </a:p>
        </p:txBody>
      </p:sp>
      <p:sp>
        <p:nvSpPr>
          <p:cNvPr id="2" name="Title 1">
            <a:extLst>
              <a:ext uri="{FF2B5EF4-FFF2-40B4-BE49-F238E27FC236}">
                <a16:creationId xmlns:a16="http://schemas.microsoft.com/office/drawing/2014/main" id="{49CDCC3B-CA12-4A4B-B5F5-D2062F3C58EC}"/>
              </a:ext>
            </a:extLst>
          </p:cNvPr>
          <p:cNvSpPr>
            <a:spLocks noGrp="1"/>
          </p:cNvSpPr>
          <p:nvPr>
            <p:ph type="title" hasCustomPrompt="1"/>
          </p:nvPr>
        </p:nvSpPr>
        <p:spPr>
          <a:xfrm>
            <a:off x="1219201" y="1793325"/>
            <a:ext cx="4876799" cy="2649135"/>
          </a:xfrm>
        </p:spPr>
        <p:txBody>
          <a:bodyPr anchor="b" anchorCtr="0">
            <a:normAutofit/>
          </a:bodyPr>
          <a:lstStyle>
            <a:lvl1pPr>
              <a:lnSpc>
                <a:spcPct val="100000"/>
              </a:lnSpc>
              <a:defRPr sz="4000">
                <a:solidFill>
                  <a:schemeClr val="accent1"/>
                </a:solidFill>
              </a:defRPr>
            </a:lvl1pPr>
          </a:lstStyle>
          <a:p>
            <a:r>
              <a:rPr lang="en-US"/>
              <a:t>Click to enter title here</a:t>
            </a:r>
          </a:p>
        </p:txBody>
      </p:sp>
      <p:sp>
        <p:nvSpPr>
          <p:cNvPr id="6" name="Picture Placeholder 12">
            <a:extLst>
              <a:ext uri="{FF2B5EF4-FFF2-40B4-BE49-F238E27FC236}">
                <a16:creationId xmlns:a16="http://schemas.microsoft.com/office/drawing/2014/main" id="{3506CBD9-0F78-454A-9842-87C2546180B8}"/>
              </a:ext>
            </a:extLst>
          </p:cNvPr>
          <p:cNvSpPr>
            <a:spLocks noGrp="1"/>
          </p:cNvSpPr>
          <p:nvPr>
            <p:ph type="pic" sz="quarter" idx="20" hasCustomPrompt="1"/>
          </p:nvPr>
        </p:nvSpPr>
        <p:spPr>
          <a:xfrm>
            <a:off x="6705600" y="0"/>
            <a:ext cx="5486400" cy="6858000"/>
          </a:xfrm>
          <a:prstGeom prst="rect">
            <a:avLst/>
          </a:prstGeom>
          <a:solidFill>
            <a:schemeClr val="bg2">
              <a:lumMod val="40000"/>
              <a:lumOff val="60000"/>
            </a:schemeClr>
          </a:solidFill>
        </p:spPr>
        <p:txBody>
          <a:bodyPr wrap="square" tIns="72000" bIns="1080000" anchor="ctr">
            <a:noAutofit/>
          </a:bodyPr>
          <a:lstStyle>
            <a:lvl1pPr marL="0" indent="0" algn="ctr">
              <a:lnSpc>
                <a:spcPct val="100000"/>
              </a:lnSpc>
              <a:spcBef>
                <a:spcPts val="0"/>
              </a:spcBef>
              <a:spcAft>
                <a:spcPts val="0"/>
              </a:spcAft>
              <a:buNone/>
              <a:defRPr sz="1600" b="1">
                <a:solidFill>
                  <a:schemeClr val="tx1"/>
                </a:solidFill>
              </a:defRPr>
            </a:lvl1pPr>
          </a:lstStyle>
          <a:p>
            <a:r>
              <a:rPr lang="en-US"/>
              <a:t>_______________________________</a:t>
            </a:r>
            <a:br>
              <a:rPr lang="en-US"/>
            </a:br>
            <a:br>
              <a:rPr lang="en-US"/>
            </a:br>
            <a:r>
              <a:rPr lang="en-US"/>
              <a:t>To add a brand image here:</a:t>
            </a:r>
            <a:br>
              <a:rPr lang="en-US"/>
            </a:br>
            <a:r>
              <a:rPr lang="en-US"/>
              <a:t>Select this placeholder and click </a:t>
            </a:r>
            <a:br>
              <a:rPr lang="en-US"/>
            </a:br>
            <a:r>
              <a:rPr lang="en-US"/>
              <a:t>Brand Pictures in </a:t>
            </a:r>
            <a:r>
              <a:rPr lang="en-US" err="1"/>
              <a:t>BrandIn</a:t>
            </a:r>
            <a:r>
              <a:rPr lang="en-US"/>
              <a:t>.</a:t>
            </a:r>
            <a:br>
              <a:rPr lang="en-US"/>
            </a:br>
            <a:br>
              <a:rPr lang="en-US"/>
            </a:br>
            <a:r>
              <a:rPr lang="en-US"/>
              <a:t>Clicking the icon will insert an </a:t>
            </a:r>
            <a:br>
              <a:rPr lang="en-US"/>
            </a:br>
            <a:r>
              <a:rPr lang="en-US"/>
              <a:t>image from your own files.</a:t>
            </a:r>
            <a:br>
              <a:rPr lang="en-US"/>
            </a:br>
            <a:br>
              <a:rPr lang="en-US"/>
            </a:br>
            <a:br>
              <a:rPr lang="en-US"/>
            </a:br>
            <a:br>
              <a:rPr lang="en-US"/>
            </a:br>
            <a:r>
              <a:rPr lang="en-US"/>
              <a:t>The image can then be scaled within </a:t>
            </a:r>
            <a:br>
              <a:rPr lang="en-US"/>
            </a:br>
            <a:r>
              <a:rPr lang="en-US"/>
              <a:t>the frame by using the Crop feature in </a:t>
            </a:r>
            <a:br>
              <a:rPr lang="en-US"/>
            </a:br>
            <a:r>
              <a:rPr lang="en-US"/>
              <a:t>the Picture Format tab of the ribbon.</a:t>
            </a:r>
            <a:br>
              <a:rPr lang="en-US"/>
            </a:br>
            <a:r>
              <a:rPr lang="en-US"/>
              <a:t>_______________________________</a:t>
            </a:r>
          </a:p>
        </p:txBody>
      </p:sp>
      <p:pic>
        <p:nvPicPr>
          <p:cNvPr id="7" name="Picture 2" descr="Image result for ASTRAZENECA LOGO">
            <a:extLst>
              <a:ext uri="{FF2B5EF4-FFF2-40B4-BE49-F238E27FC236}">
                <a16:creationId xmlns:a16="http://schemas.microsoft.com/office/drawing/2014/main" id="{1ED72C3C-E918-420F-9374-6F1CBE3946F7}"/>
              </a:ext>
            </a:extLst>
          </p:cNvPr>
          <p:cNvPicPr>
            <a:picLocks noChangeAspect="1" noChangeArrowheads="1"/>
          </p:cNvPicPr>
          <p:nvPr userDrawn="1">
            <p:custDataLst>
              <p:tags r:id="rId2"/>
            </p:custDataLst>
          </p:nvPr>
        </p:nvPicPr>
        <p:blipFill>
          <a:blip r:embed="rId4">
            <a:extLst>
              <a:ext uri="{28A0092B-C50C-407E-A947-70E740481C1C}">
                <a14:useLocalDpi xmlns:a14="http://schemas.microsoft.com/office/drawing/2010/main" val="0"/>
              </a:ext>
            </a:extLst>
          </a:blip>
          <a:srcRect/>
          <a:stretch>
            <a:fillRect/>
          </a:stretch>
        </p:blipFill>
        <p:spPr bwMode="auto">
          <a:xfrm>
            <a:off x="1219200" y="401638"/>
            <a:ext cx="2438400" cy="660740"/>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9">
            <a:extLst>
              <a:ext uri="{FF2B5EF4-FFF2-40B4-BE49-F238E27FC236}">
                <a16:creationId xmlns:a16="http://schemas.microsoft.com/office/drawing/2014/main" id="{632E5583-912E-4EA8-8EDC-7B6B86E76274}"/>
              </a:ext>
            </a:extLst>
          </p:cNvPr>
          <p:cNvSpPr>
            <a:spLocks noGrp="1"/>
          </p:cNvSpPr>
          <p:nvPr>
            <p:ph type="body" sz="quarter" idx="21" hasCustomPrompt="1"/>
          </p:nvPr>
        </p:nvSpPr>
        <p:spPr>
          <a:xfrm>
            <a:off x="1219200" y="4594860"/>
            <a:ext cx="4876799" cy="1241804"/>
          </a:xfrm>
          <a:prstGeom prst="rect">
            <a:avLst/>
          </a:prstGeom>
        </p:spPr>
        <p:txBody>
          <a:bodyPr lIns="0" tIns="0" rIns="0" bIns="0">
            <a:normAutofit/>
          </a:bodyPr>
          <a:lstStyle>
            <a:lvl1pPr marL="0" indent="0">
              <a:lnSpc>
                <a:spcPct val="100000"/>
              </a:lnSpc>
              <a:buNone/>
              <a:defRPr sz="2400">
                <a:solidFill>
                  <a:schemeClr val="tx1"/>
                </a:solidFill>
              </a:defRPr>
            </a:lvl1pPr>
          </a:lstStyle>
          <a:p>
            <a:pPr lvl="0"/>
            <a:r>
              <a:rPr lang="en-US"/>
              <a:t>Click to add subtitle / presenters</a:t>
            </a:r>
          </a:p>
        </p:txBody>
      </p:sp>
      <p:sp>
        <p:nvSpPr>
          <p:cNvPr id="15" name="Freeform: Shape 14">
            <a:extLst>
              <a:ext uri="{FF2B5EF4-FFF2-40B4-BE49-F238E27FC236}">
                <a16:creationId xmlns:a16="http://schemas.microsoft.com/office/drawing/2014/main" id="{72260595-7C87-4D29-977E-EE25A0D9291A}"/>
              </a:ext>
            </a:extLst>
          </p:cNvPr>
          <p:cNvSpPr/>
          <p:nvPr userDrawn="1"/>
        </p:nvSpPr>
        <p:spPr>
          <a:xfrm>
            <a:off x="-2087955" y="1"/>
            <a:ext cx="2064161" cy="6858000"/>
          </a:xfrm>
          <a:custGeom>
            <a:avLst/>
            <a:gdLst>
              <a:gd name="connsiteX0" fmla="*/ 0 w 2064161"/>
              <a:gd name="connsiteY0" fmla="*/ 0 h 6858000"/>
              <a:gd name="connsiteX1" fmla="*/ 2002971 w 2064161"/>
              <a:gd name="connsiteY1" fmla="*/ 0 h 6858000"/>
              <a:gd name="connsiteX2" fmla="*/ 2002971 w 2064161"/>
              <a:gd name="connsiteY2" fmla="*/ 6447122 h 6858000"/>
              <a:gd name="connsiteX3" fmla="*/ 2064161 w 2064161"/>
              <a:gd name="connsiteY3" fmla="*/ 6538118 h 6858000"/>
              <a:gd name="connsiteX4" fmla="*/ 2002971 w 2064161"/>
              <a:gd name="connsiteY4" fmla="*/ 6629114 h 6858000"/>
              <a:gd name="connsiteX5" fmla="*/ 2002971 w 2064161"/>
              <a:gd name="connsiteY5" fmla="*/ 6858000 h 6858000"/>
              <a:gd name="connsiteX6" fmla="*/ 0 w 206416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64161" h="6858000">
                <a:moveTo>
                  <a:pt x="0" y="0"/>
                </a:moveTo>
                <a:lnTo>
                  <a:pt x="2002971" y="0"/>
                </a:lnTo>
                <a:lnTo>
                  <a:pt x="2002971" y="6447122"/>
                </a:lnTo>
                <a:lnTo>
                  <a:pt x="2064161" y="6538118"/>
                </a:lnTo>
                <a:lnTo>
                  <a:pt x="2002971" y="6629114"/>
                </a:lnTo>
                <a:lnTo>
                  <a:pt x="2002971"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rIns="144000" bIns="216000" rtlCol="0" anchor="b" anchorCtr="0">
            <a:noAutofit/>
          </a:bodyPr>
          <a:lstStyle/>
          <a:p>
            <a:pPr>
              <a:lnSpc>
                <a:spcPct val="100000"/>
              </a:lnSpc>
              <a:spcAft>
                <a:spcPts val="600"/>
              </a:spcAft>
            </a:pPr>
            <a:r>
              <a:rPr lang="en-GB" sz="1400">
                <a:solidFill>
                  <a:schemeClr val="tx1"/>
                </a:solidFill>
              </a:rPr>
              <a:t>Please ensure you have added the correct confidentiality statement. </a:t>
            </a:r>
          </a:p>
          <a:p>
            <a:pPr>
              <a:lnSpc>
                <a:spcPct val="100000"/>
              </a:lnSpc>
              <a:spcAft>
                <a:spcPts val="600"/>
              </a:spcAft>
            </a:pPr>
            <a:r>
              <a:rPr lang="en-GB" sz="1400">
                <a:solidFill>
                  <a:schemeClr val="tx1"/>
                </a:solidFill>
              </a:rPr>
              <a:t>Type the correct statement: </a:t>
            </a:r>
            <a:br>
              <a:rPr lang="en-GB" sz="1400">
                <a:solidFill>
                  <a:schemeClr val="accent1"/>
                </a:solidFill>
              </a:rPr>
            </a:br>
            <a:r>
              <a:rPr lang="en-GB" sz="1400">
                <a:solidFill>
                  <a:schemeClr val="accent1"/>
                </a:solidFill>
              </a:rPr>
              <a:t>‘</a:t>
            </a:r>
            <a:r>
              <a:rPr lang="en-GB" sz="1400" b="1" i="1">
                <a:solidFill>
                  <a:schemeClr val="accent1"/>
                </a:solidFill>
              </a:rPr>
              <a:t>Company Restricted’ </a:t>
            </a:r>
            <a:r>
              <a:rPr lang="en-GB" sz="1400" b="0">
                <a:solidFill>
                  <a:schemeClr val="tx1"/>
                </a:solidFill>
              </a:rPr>
              <a:t>or</a:t>
            </a:r>
            <a:r>
              <a:rPr lang="en-GB" sz="1400" b="1">
                <a:solidFill>
                  <a:schemeClr val="accent1"/>
                </a:solidFill>
              </a:rPr>
              <a:t> ‘</a:t>
            </a:r>
            <a:r>
              <a:rPr lang="en-GB" sz="1400" b="1" i="1">
                <a:solidFill>
                  <a:schemeClr val="accent1"/>
                </a:solidFill>
              </a:rPr>
              <a:t>Strictly Confidential’ </a:t>
            </a:r>
            <a:r>
              <a:rPr lang="en-GB" sz="1400" b="0" i="1">
                <a:solidFill>
                  <a:schemeClr val="tx1"/>
                </a:solidFill>
              </a:rPr>
              <a:t>.</a:t>
            </a:r>
            <a:r>
              <a:rPr lang="en-GB" sz="1400" b="1" i="1">
                <a:solidFill>
                  <a:schemeClr val="accent1"/>
                </a:solidFill>
              </a:rPr>
              <a:t> </a:t>
            </a:r>
            <a:r>
              <a:rPr lang="en-GB" sz="1400" b="0" i="0">
                <a:solidFill>
                  <a:schemeClr val="tx1"/>
                </a:solidFill>
              </a:rPr>
              <a:t>No statement is needed </a:t>
            </a:r>
            <a:br>
              <a:rPr lang="en-GB" sz="1400" b="0" i="0">
                <a:solidFill>
                  <a:schemeClr val="tx1"/>
                </a:solidFill>
              </a:rPr>
            </a:br>
            <a:r>
              <a:rPr lang="en-GB" sz="1400" b="0" i="0">
                <a:solidFill>
                  <a:schemeClr val="tx1"/>
                </a:solidFill>
              </a:rPr>
              <a:t>for public information. </a:t>
            </a:r>
            <a:endParaRPr lang="en-GB" sz="1400" b="0">
              <a:solidFill>
                <a:schemeClr val="tx1"/>
              </a:solidFill>
            </a:endParaRPr>
          </a:p>
        </p:txBody>
      </p:sp>
      <p:sp>
        <p:nvSpPr>
          <p:cNvPr id="14" name="Oval 13">
            <a:extLst>
              <a:ext uri="{FF2B5EF4-FFF2-40B4-BE49-F238E27FC236}">
                <a16:creationId xmlns:a16="http://schemas.microsoft.com/office/drawing/2014/main" id="{E4809C05-E460-4D1A-BC84-C63C988F5D2D}"/>
              </a:ext>
            </a:extLst>
          </p:cNvPr>
          <p:cNvSpPr/>
          <p:nvPr userDrawn="1"/>
        </p:nvSpPr>
        <p:spPr>
          <a:xfrm>
            <a:off x="-1944694" y="3878333"/>
            <a:ext cx="419968" cy="41996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600"/>
              </a:spcAft>
            </a:pPr>
            <a:r>
              <a:rPr lang="en-US" sz="2400" b="1">
                <a:solidFill>
                  <a:schemeClr val="bg1"/>
                </a:solidFill>
                <a:latin typeface="+mn-lt"/>
              </a:rPr>
              <a:t>!</a:t>
            </a:r>
          </a:p>
        </p:txBody>
      </p:sp>
      <p:sp>
        <p:nvSpPr>
          <p:cNvPr id="11" name="Rectangle 10">
            <a:extLst>
              <a:ext uri="{FF2B5EF4-FFF2-40B4-BE49-F238E27FC236}">
                <a16:creationId xmlns:a16="http://schemas.microsoft.com/office/drawing/2014/main" id="{E615AFDE-47EA-B9B3-CDD0-170ACBAE9885}"/>
              </a:ext>
            </a:extLst>
          </p:cNvPr>
          <p:cNvSpPr/>
          <p:nvPr userDrawn="1"/>
        </p:nvSpPr>
        <p:spPr>
          <a:xfrm>
            <a:off x="0" y="0"/>
            <a:ext cx="609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lnSpc>
                <a:spcPct val="90000"/>
              </a:lnSpc>
              <a:spcAft>
                <a:spcPts val="600"/>
              </a:spcAft>
            </a:pPr>
            <a:endParaRPr lang="en-US" err="1"/>
          </a:p>
        </p:txBody>
      </p:sp>
    </p:spTree>
    <p:custDataLst>
      <p:tags r:id="rId1"/>
    </p:custDataLst>
    <p:extLst>
      <p:ext uri="{BB962C8B-B14F-4D97-AF65-F5344CB8AC3E}">
        <p14:creationId xmlns:p14="http://schemas.microsoft.com/office/powerpoint/2010/main" val="3435269460"/>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11" name="Text Placeholder 96">
            <a:extLst>
              <a:ext uri="{FF2B5EF4-FFF2-40B4-BE49-F238E27FC236}">
                <a16:creationId xmlns:a16="http://schemas.microsoft.com/office/drawing/2014/main" id="{C949FF72-87ED-4607-89DB-176C532FA3A0}"/>
              </a:ext>
            </a:extLst>
          </p:cNvPr>
          <p:cNvSpPr>
            <a:spLocks noGrp="1"/>
          </p:cNvSpPr>
          <p:nvPr>
            <p:ph type="body" sz="quarter" idx="111" hasCustomPrompt="1"/>
          </p:nvPr>
        </p:nvSpPr>
        <p:spPr>
          <a:xfrm>
            <a:off x="609600" y="6200775"/>
            <a:ext cx="9753600" cy="657225"/>
          </a:xfrm>
        </p:spPr>
        <p:txBody>
          <a:bodyPr bIns="72000" anchor="b" anchorCtr="0">
            <a:noAutofit/>
          </a:bodyPr>
          <a:lstStyle>
            <a:lvl1pPr>
              <a:lnSpc>
                <a:spcPct val="100000"/>
              </a:lnSpc>
              <a:spcAft>
                <a:spcPts val="300"/>
              </a:spcAft>
              <a:buNone/>
              <a:defRPr sz="800"/>
            </a:lvl1pPr>
          </a:lstStyle>
          <a:p>
            <a:pPr lvl="0"/>
            <a:r>
              <a:rPr lang="en-US"/>
              <a:t>Footnotes</a:t>
            </a:r>
          </a:p>
        </p:txBody>
      </p:sp>
      <p:sp>
        <p:nvSpPr>
          <p:cNvPr id="7" name="Date Placeholder 6">
            <a:extLst>
              <a:ext uri="{FF2B5EF4-FFF2-40B4-BE49-F238E27FC236}">
                <a16:creationId xmlns:a16="http://schemas.microsoft.com/office/drawing/2014/main" id="{F002CC1A-50FF-4A50-8660-D325E3429D98}"/>
              </a:ext>
            </a:extLst>
          </p:cNvPr>
          <p:cNvSpPr>
            <a:spLocks noGrp="1"/>
          </p:cNvSpPr>
          <p:nvPr>
            <p:ph type="dt" sz="half" idx="20"/>
          </p:nvPr>
        </p:nvSpPr>
        <p:spPr/>
        <p:txBody>
          <a:bodyPr/>
          <a:lstStyle>
            <a:lvl1pPr>
              <a:lnSpc>
                <a:spcPct val="100000"/>
              </a:lnSpc>
              <a:defRPr/>
            </a:lvl1pPr>
          </a:lstStyle>
          <a:p>
            <a:endParaRPr lang="en-GB"/>
          </a:p>
        </p:txBody>
      </p:sp>
      <p:sp>
        <p:nvSpPr>
          <p:cNvPr id="10" name="Slide Number Placeholder 9">
            <a:extLst>
              <a:ext uri="{FF2B5EF4-FFF2-40B4-BE49-F238E27FC236}">
                <a16:creationId xmlns:a16="http://schemas.microsoft.com/office/drawing/2014/main" id="{7E938F29-84D5-4449-9358-343332B4BEF7}"/>
              </a:ext>
            </a:extLst>
          </p:cNvPr>
          <p:cNvSpPr>
            <a:spLocks noGrp="1"/>
          </p:cNvSpPr>
          <p:nvPr>
            <p:ph type="sldNum" sz="quarter" idx="22"/>
          </p:nvPr>
        </p:nvSpPr>
        <p:spPr/>
        <p:txBody>
          <a:bodyPr/>
          <a:lstStyle>
            <a:lvl1pPr>
              <a:lnSpc>
                <a:spcPct val="100000"/>
              </a:lnSpc>
              <a:defRPr/>
            </a:lvl1pPr>
          </a:lstStyle>
          <a:p>
            <a:fld id="{F8E47D07-9D1E-4FE9-B31A-2F5863681021}" type="slidenum">
              <a:rPr lang="en-GB" smtClean="0"/>
              <a:pPr/>
              <a:t>‹#›</a:t>
            </a:fld>
            <a:endParaRPr lang="en-GB"/>
          </a:p>
        </p:txBody>
      </p:sp>
      <p:sp>
        <p:nvSpPr>
          <p:cNvPr id="3" name="Title 2">
            <a:extLst>
              <a:ext uri="{FF2B5EF4-FFF2-40B4-BE49-F238E27FC236}">
                <a16:creationId xmlns:a16="http://schemas.microsoft.com/office/drawing/2014/main" id="{22AD159F-7756-3DA0-DF27-72115E048DD5}"/>
              </a:ext>
            </a:extLst>
          </p:cNvPr>
          <p:cNvSpPr>
            <a:spLocks noGrp="1"/>
          </p:cNvSpPr>
          <p:nvPr>
            <p:ph type="title" hasCustomPrompt="1"/>
          </p:nvPr>
        </p:nvSpPr>
        <p:spPr/>
        <p:txBody>
          <a:bodyPr/>
          <a:lstStyle/>
          <a:p>
            <a:r>
              <a:rPr lang="en-US"/>
              <a:t>Click to enter title here</a:t>
            </a:r>
          </a:p>
        </p:txBody>
      </p:sp>
      <p:sp>
        <p:nvSpPr>
          <p:cNvPr id="9" name="Content Placeholder 8">
            <a:extLst>
              <a:ext uri="{FF2B5EF4-FFF2-40B4-BE49-F238E27FC236}">
                <a16:creationId xmlns:a16="http://schemas.microsoft.com/office/drawing/2014/main" id="{06C49CE0-A935-60E2-C2F2-67EBD888955D}"/>
              </a:ext>
            </a:extLst>
          </p:cNvPr>
          <p:cNvSpPr>
            <a:spLocks noGrp="1"/>
          </p:cNvSpPr>
          <p:nvPr>
            <p:ph sz="quarter" idx="112" hasCustomPrompt="1"/>
          </p:nvPr>
        </p:nvSpPr>
        <p:spPr/>
        <p:txBody>
          <a:bodyPr/>
          <a:lstStyle/>
          <a:p>
            <a:pPr lvl="0"/>
            <a:r>
              <a:rPr lang="en-US"/>
              <a:t>Click to add text here. </a:t>
            </a:r>
            <a:br>
              <a:rPr lang="en-US"/>
            </a:br>
            <a:r>
              <a:rPr lang="en-US"/>
              <a:t>When pasting copy from other slides, be sure to use the Paste and Match Formatting shortcut (</a:t>
            </a:r>
            <a:r>
              <a:rPr lang="en-US" err="1"/>
              <a:t>Cmd</a:t>
            </a:r>
            <a:r>
              <a:rPr lang="en-US"/>
              <a:t> + Option + Shift + V).</a:t>
            </a:r>
            <a:br>
              <a:rPr lang="en-US"/>
            </a:br>
            <a:r>
              <a:rPr lang="en-US"/>
              <a:t>To increase bullet level, select your text and press Tab.</a:t>
            </a:r>
            <a:br>
              <a:rPr lang="en-US"/>
            </a:br>
            <a:r>
              <a:rPr lang="en-US"/>
              <a:t>To decrease bullet level, select your bullet text and press Shift + Tab.</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1389554869"/>
      </p:ext>
    </p:extLst>
  </p:cSld>
  <p:clrMapOvr>
    <a:masterClrMapping/>
  </p:clrMapOvr>
  <p:extLst>
    <p:ext uri="{DCECCB84-F9BA-43D5-87BE-67443E8EF086}">
      <p15:sldGuideLst xmlns:p15="http://schemas.microsoft.com/office/powerpoint/2012/main">
        <p15:guide id="5" orient="horz" pos="925">
          <p15:clr>
            <a:srgbClr val="A6428C"/>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in Lens">
    <p:spTree>
      <p:nvGrpSpPr>
        <p:cNvPr id="1" name=""/>
        <p:cNvGrpSpPr/>
        <p:nvPr/>
      </p:nvGrpSpPr>
      <p:grpSpPr>
        <a:xfrm>
          <a:off x="0" y="0"/>
          <a:ext cx="0" cy="0"/>
          <a:chOff x="0" y="0"/>
          <a:chExt cx="0" cy="0"/>
        </a:xfrm>
      </p:grpSpPr>
      <p:sp>
        <p:nvSpPr>
          <p:cNvPr id="8" name="Text Placeholder 96">
            <a:extLst>
              <a:ext uri="{FF2B5EF4-FFF2-40B4-BE49-F238E27FC236}">
                <a16:creationId xmlns:a16="http://schemas.microsoft.com/office/drawing/2014/main" id="{DFE25DB2-F58D-4AD2-B640-7A1061569FFB}"/>
              </a:ext>
            </a:extLst>
          </p:cNvPr>
          <p:cNvSpPr>
            <a:spLocks noGrp="1"/>
          </p:cNvSpPr>
          <p:nvPr>
            <p:ph type="body" sz="quarter" idx="111" hasCustomPrompt="1"/>
          </p:nvPr>
        </p:nvSpPr>
        <p:spPr>
          <a:xfrm>
            <a:off x="5486400" y="6200775"/>
            <a:ext cx="4876799" cy="657225"/>
          </a:xfrm>
        </p:spPr>
        <p:txBody>
          <a:bodyPr bIns="72000" anchor="b" anchorCtr="0">
            <a:noAutofit/>
          </a:bodyPr>
          <a:lstStyle>
            <a:lvl1pPr>
              <a:lnSpc>
                <a:spcPct val="100000"/>
              </a:lnSpc>
              <a:spcAft>
                <a:spcPts val="300"/>
              </a:spcAft>
              <a:buNone/>
              <a:defRPr sz="800"/>
            </a:lvl1pPr>
          </a:lstStyle>
          <a:p>
            <a:pPr lvl="0"/>
            <a:r>
              <a:rPr lang="en-US"/>
              <a:t>Footnotes</a:t>
            </a:r>
          </a:p>
        </p:txBody>
      </p:sp>
      <p:sp>
        <p:nvSpPr>
          <p:cNvPr id="10" name="Date Placeholder 9">
            <a:extLst>
              <a:ext uri="{FF2B5EF4-FFF2-40B4-BE49-F238E27FC236}">
                <a16:creationId xmlns:a16="http://schemas.microsoft.com/office/drawing/2014/main" id="{59C580CE-4074-4379-8D68-E5118B13A13A}"/>
              </a:ext>
            </a:extLst>
          </p:cNvPr>
          <p:cNvSpPr>
            <a:spLocks noGrp="1"/>
          </p:cNvSpPr>
          <p:nvPr>
            <p:ph type="dt" sz="half" idx="20"/>
          </p:nvPr>
        </p:nvSpPr>
        <p:spPr/>
        <p:txBody>
          <a:bodyPr/>
          <a:lstStyle>
            <a:lvl1pPr>
              <a:lnSpc>
                <a:spcPct val="100000"/>
              </a:lnSpc>
              <a:defRPr/>
            </a:lvl1pPr>
          </a:lstStyle>
          <a:p>
            <a:endParaRPr lang="en-GB"/>
          </a:p>
        </p:txBody>
      </p:sp>
      <p:sp>
        <p:nvSpPr>
          <p:cNvPr id="2" name="Rectangle 1">
            <a:extLst>
              <a:ext uri="{FF2B5EF4-FFF2-40B4-BE49-F238E27FC236}">
                <a16:creationId xmlns:a16="http://schemas.microsoft.com/office/drawing/2014/main" id="{36FAF170-FDDE-1344-54BF-D168FE796F71}"/>
              </a:ext>
            </a:extLst>
          </p:cNvPr>
          <p:cNvSpPr/>
          <p:nvPr userDrawn="1"/>
        </p:nvSpPr>
        <p:spPr>
          <a:xfrm>
            <a:off x="1" y="0"/>
            <a:ext cx="609598"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lnSpc>
                <a:spcPct val="90000"/>
              </a:lnSpc>
              <a:spcAft>
                <a:spcPts val="600"/>
              </a:spcAft>
            </a:pPr>
            <a:endParaRPr lang="en-US" err="1"/>
          </a:p>
        </p:txBody>
      </p:sp>
      <p:sp>
        <p:nvSpPr>
          <p:cNvPr id="12" name="Title 11">
            <a:extLst>
              <a:ext uri="{FF2B5EF4-FFF2-40B4-BE49-F238E27FC236}">
                <a16:creationId xmlns:a16="http://schemas.microsoft.com/office/drawing/2014/main" id="{CD0FA13F-5B1F-4795-B0E7-3E97B5D8E071}"/>
              </a:ext>
            </a:extLst>
          </p:cNvPr>
          <p:cNvSpPr>
            <a:spLocks noGrp="1"/>
          </p:cNvSpPr>
          <p:nvPr>
            <p:ph type="title" hasCustomPrompt="1"/>
          </p:nvPr>
        </p:nvSpPr>
        <p:spPr>
          <a:xfrm>
            <a:off x="609599" y="-2"/>
            <a:ext cx="4267201" cy="6858001"/>
          </a:xfrm>
          <a:prstGeom prst="rect">
            <a:avLst/>
          </a:prstGeom>
          <a:solidFill>
            <a:schemeClr val="accent1"/>
          </a:solidFill>
        </p:spPr>
        <p:txBody>
          <a:bodyPr wrap="square" lIns="306000" tIns="360000" rIns="306000" bIns="360000" anchor="t" anchorCtr="0">
            <a:normAutofit/>
          </a:bodyPr>
          <a:lstStyle>
            <a:lvl1pPr>
              <a:lnSpc>
                <a:spcPct val="100000"/>
              </a:lnSpc>
              <a:defRPr sz="4000">
                <a:solidFill>
                  <a:schemeClr val="bg1"/>
                </a:solidFill>
              </a:defRPr>
            </a:lvl1pPr>
          </a:lstStyle>
          <a:p>
            <a:r>
              <a:rPr lang="en-US"/>
              <a:t>Click to enter title here</a:t>
            </a:r>
          </a:p>
        </p:txBody>
      </p:sp>
      <p:sp>
        <p:nvSpPr>
          <p:cNvPr id="4" name="Content Placeholder 3">
            <a:extLst>
              <a:ext uri="{FF2B5EF4-FFF2-40B4-BE49-F238E27FC236}">
                <a16:creationId xmlns:a16="http://schemas.microsoft.com/office/drawing/2014/main" id="{75A4EBE2-41F7-48F4-B525-605699ECF92F}"/>
              </a:ext>
            </a:extLst>
          </p:cNvPr>
          <p:cNvSpPr>
            <a:spLocks noGrp="1"/>
          </p:cNvSpPr>
          <p:nvPr>
            <p:ph sz="quarter" idx="19" hasCustomPrompt="1"/>
          </p:nvPr>
        </p:nvSpPr>
        <p:spPr>
          <a:xfrm>
            <a:off x="5486400" y="404813"/>
            <a:ext cx="6096000" cy="5796000"/>
          </a:xfrm>
        </p:spPr>
        <p:txBody>
          <a:bodyPr/>
          <a:lstStyle>
            <a:lvl1pPr>
              <a:lnSpc>
                <a:spcPct val="100000"/>
              </a:lnSpc>
              <a:defRPr/>
            </a:lvl1pPr>
            <a:lvl2pPr marL="460800" indent="-228600">
              <a:lnSpc>
                <a:spcPct val="100000"/>
              </a:lnSpc>
              <a:defRPr lang="en-US" sz="2400" kern="1200" dirty="0">
                <a:solidFill>
                  <a:schemeClr val="tx1"/>
                </a:solidFill>
                <a:latin typeface="+mn-lt"/>
                <a:ea typeface="+mn-ea"/>
                <a:cs typeface="+mn-cs"/>
              </a:defRPr>
            </a:lvl2pPr>
            <a:lvl3pPr marL="691200" indent="-228600">
              <a:lnSpc>
                <a:spcPct val="100000"/>
              </a:lnSpc>
              <a:defRPr lang="en-US" sz="2000" kern="1200" dirty="0">
                <a:solidFill>
                  <a:schemeClr val="tx1"/>
                </a:solidFill>
                <a:latin typeface="+mn-lt"/>
                <a:ea typeface="+mn-ea"/>
                <a:cs typeface="+mn-cs"/>
              </a:defRPr>
            </a:lvl3pPr>
            <a:lvl4pPr marL="921600" indent="-228600">
              <a:lnSpc>
                <a:spcPct val="100000"/>
              </a:lnSpc>
              <a:defRPr lang="en-US" sz="2000" kern="1200" dirty="0">
                <a:solidFill>
                  <a:schemeClr val="tx1"/>
                </a:solidFill>
                <a:latin typeface="+mn-lt"/>
                <a:ea typeface="+mn-ea"/>
                <a:cs typeface="+mn-cs"/>
              </a:defRPr>
            </a:lvl4pPr>
            <a:lvl5pPr>
              <a:lnSpc>
                <a:spcPct val="100000"/>
              </a:lnSpc>
              <a:defRPr/>
            </a:lvl5pPr>
          </a:lstStyle>
          <a:p>
            <a:pPr lvl="0"/>
            <a:r>
              <a:rPr lang="en-US"/>
              <a:t>Click to add text here. </a:t>
            </a:r>
            <a:br>
              <a:rPr lang="en-US"/>
            </a:br>
            <a:r>
              <a:rPr lang="en-US"/>
              <a:t>When pasting copy from other slides, be sure to use the Paste and Match Formatting shortcut (</a:t>
            </a:r>
            <a:r>
              <a:rPr lang="en-US" err="1"/>
              <a:t>Cmd</a:t>
            </a:r>
            <a:r>
              <a:rPr lang="en-US"/>
              <a:t> + Option + Shift + V).</a:t>
            </a:r>
            <a:br>
              <a:rPr lang="en-US"/>
            </a:br>
            <a:r>
              <a:rPr lang="en-US"/>
              <a:t>To increase bullet level, select your text and press Tab.</a:t>
            </a:r>
            <a:br>
              <a:rPr lang="en-US"/>
            </a:br>
            <a:r>
              <a:rPr lang="en-US"/>
              <a:t>To decrease bullet level, select your bullet text and press Shift + Tab.</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a:extLst>
              <a:ext uri="{FF2B5EF4-FFF2-40B4-BE49-F238E27FC236}">
                <a16:creationId xmlns:a16="http://schemas.microsoft.com/office/drawing/2014/main" id="{D2C25B5D-B685-4B55-8498-3486110FDCFE}"/>
              </a:ext>
            </a:extLst>
          </p:cNvPr>
          <p:cNvSpPr>
            <a:spLocks noGrp="1"/>
          </p:cNvSpPr>
          <p:nvPr>
            <p:ph type="sldNum" sz="quarter" idx="22"/>
          </p:nvPr>
        </p:nvSpPr>
        <p:spPr/>
        <p:txBody>
          <a:bodyPr/>
          <a:lstStyle>
            <a:lvl1pPr>
              <a:lnSpc>
                <a:spcPct val="100000"/>
              </a:lnSpc>
              <a:defRPr>
                <a:solidFill>
                  <a:schemeClr val="bg1"/>
                </a:solidFill>
              </a:defRPr>
            </a:lvl1pPr>
          </a:lstStyle>
          <a:p>
            <a:fld id="{F8E47D07-9D1E-4FE9-B31A-2F5863681021}" type="slidenum">
              <a:rPr lang="en-GB" smtClean="0"/>
              <a:pPr/>
              <a:t>‹#›</a:t>
            </a:fld>
            <a:endParaRPr lang="en-GB"/>
          </a:p>
        </p:txBody>
      </p:sp>
    </p:spTree>
    <p:custDataLst>
      <p:tags r:id="rId1"/>
    </p:custDataLst>
    <p:extLst>
      <p:ext uri="{BB962C8B-B14F-4D97-AF65-F5344CB8AC3E}">
        <p14:creationId xmlns:p14="http://schemas.microsoft.com/office/powerpoint/2010/main" val="1168280018"/>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Section Divider">
    <p:bg>
      <p:bgPr>
        <a:solidFill>
          <a:schemeClr val="accent1"/>
        </a:solidFill>
        <a:effectLst/>
      </p:bgPr>
    </p:bg>
    <p:spTree>
      <p:nvGrpSpPr>
        <p:cNvPr id="1" name=""/>
        <p:cNvGrpSpPr/>
        <p:nvPr/>
      </p:nvGrpSpPr>
      <p:grpSpPr>
        <a:xfrm>
          <a:off x="0" y="0"/>
          <a:ext cx="0" cy="0"/>
          <a:chOff x="0" y="0"/>
          <a:chExt cx="0" cy="0"/>
        </a:xfrm>
      </p:grpSpPr>
      <p:sp>
        <p:nvSpPr>
          <p:cNvPr id="10" name="Date Placeholder 9">
            <a:extLst>
              <a:ext uri="{FF2B5EF4-FFF2-40B4-BE49-F238E27FC236}">
                <a16:creationId xmlns:a16="http://schemas.microsoft.com/office/drawing/2014/main" id="{41CC83E6-E70E-43EE-817C-4F68FB75EFD9}"/>
              </a:ext>
            </a:extLst>
          </p:cNvPr>
          <p:cNvSpPr>
            <a:spLocks noGrp="1"/>
          </p:cNvSpPr>
          <p:nvPr>
            <p:ph type="dt" sz="half" idx="35"/>
          </p:nvPr>
        </p:nvSpPr>
        <p:spPr>
          <a:noFill/>
        </p:spPr>
        <p:txBody>
          <a:bodyPr/>
          <a:lstStyle>
            <a:lvl1pPr>
              <a:lnSpc>
                <a:spcPct val="100000"/>
              </a:lnSpc>
              <a:defRPr>
                <a:solidFill>
                  <a:schemeClr val="bg1"/>
                </a:solidFill>
              </a:defRPr>
            </a:lvl1pPr>
          </a:lstStyle>
          <a:p>
            <a:endParaRPr lang="en-GB"/>
          </a:p>
        </p:txBody>
      </p:sp>
      <p:sp>
        <p:nvSpPr>
          <p:cNvPr id="22" name="Picture Placeholder 21">
            <a:extLst>
              <a:ext uri="{FF2B5EF4-FFF2-40B4-BE49-F238E27FC236}">
                <a16:creationId xmlns:a16="http://schemas.microsoft.com/office/drawing/2014/main" id="{0486192A-3DB1-49EB-9B2C-D5E68AF24B1A}"/>
              </a:ext>
            </a:extLst>
          </p:cNvPr>
          <p:cNvSpPr>
            <a:spLocks noGrp="1"/>
          </p:cNvSpPr>
          <p:nvPr>
            <p:ph type="pic" sz="quarter" idx="36" hasCustomPrompt="1"/>
          </p:nvPr>
        </p:nvSpPr>
        <p:spPr>
          <a:xfrm>
            <a:off x="609600" y="-1"/>
            <a:ext cx="4267200" cy="6858001"/>
          </a:xfrm>
          <a:prstGeom prst="rect">
            <a:avLst/>
          </a:prstGeom>
          <a:solidFill>
            <a:schemeClr val="bg2">
              <a:lumMod val="40000"/>
              <a:lumOff val="60000"/>
            </a:schemeClr>
          </a:solidFill>
        </p:spPr>
        <p:txBody>
          <a:bodyPr wrap="square" tIns="360000" bIns="1404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sz="1600" b="1"/>
            </a:lvl1pPr>
          </a:lstStyle>
          <a:p>
            <a:r>
              <a:rPr lang="en-US"/>
              <a:t>_______________________________</a:t>
            </a:r>
            <a:br>
              <a:rPr lang="en-US"/>
            </a:br>
            <a:br>
              <a:rPr lang="en-US"/>
            </a:br>
            <a:r>
              <a:rPr lang="en-US"/>
              <a:t>To add a brand image here:</a:t>
            </a:r>
            <a:br>
              <a:rPr lang="en-US"/>
            </a:br>
            <a:r>
              <a:rPr lang="en-US"/>
              <a:t>Select this placeholder and click </a:t>
            </a:r>
            <a:br>
              <a:rPr lang="en-US"/>
            </a:br>
            <a:r>
              <a:rPr lang="en-US"/>
              <a:t>Brand Pictures in </a:t>
            </a:r>
            <a:r>
              <a:rPr lang="en-US" err="1"/>
              <a:t>BrandIn</a:t>
            </a:r>
            <a:r>
              <a:rPr lang="en-US"/>
              <a:t>.</a:t>
            </a:r>
            <a:br>
              <a:rPr lang="en-US"/>
            </a:br>
            <a:br>
              <a:rPr lang="en-US"/>
            </a:br>
            <a:r>
              <a:rPr lang="en-US"/>
              <a:t>Clicking the icon will insert an </a:t>
            </a:r>
            <a:br>
              <a:rPr lang="en-US"/>
            </a:br>
            <a:r>
              <a:rPr lang="en-US"/>
              <a:t>image from your own files.</a:t>
            </a:r>
            <a:br>
              <a:rPr lang="en-US"/>
            </a:br>
            <a:br>
              <a:rPr lang="en-US"/>
            </a:br>
            <a:br>
              <a:rPr lang="en-US"/>
            </a:br>
            <a:br>
              <a:rPr lang="en-US"/>
            </a:br>
            <a:r>
              <a:rPr lang="en-US"/>
              <a:t>The image can then be scaled within </a:t>
            </a:r>
            <a:br>
              <a:rPr lang="en-US"/>
            </a:br>
            <a:r>
              <a:rPr lang="en-US"/>
              <a:t>the frame by using the Crop feature in </a:t>
            </a:r>
            <a:br>
              <a:rPr lang="en-US"/>
            </a:br>
            <a:r>
              <a:rPr lang="en-US"/>
              <a:t>the Picture Format tab of the ribbon.</a:t>
            </a:r>
            <a:br>
              <a:rPr lang="en-US"/>
            </a:br>
            <a:r>
              <a:rPr lang="en-US"/>
              <a:t>_______________________________</a:t>
            </a:r>
          </a:p>
        </p:txBody>
      </p:sp>
      <p:sp>
        <p:nvSpPr>
          <p:cNvPr id="13" name="Title 12">
            <a:extLst>
              <a:ext uri="{FF2B5EF4-FFF2-40B4-BE49-F238E27FC236}">
                <a16:creationId xmlns:a16="http://schemas.microsoft.com/office/drawing/2014/main" id="{4447ADDD-920E-4BEB-819B-9759B3CF06AB}"/>
              </a:ext>
            </a:extLst>
          </p:cNvPr>
          <p:cNvSpPr>
            <a:spLocks noGrp="1"/>
          </p:cNvSpPr>
          <p:nvPr>
            <p:ph type="title" hasCustomPrompt="1"/>
          </p:nvPr>
        </p:nvSpPr>
        <p:spPr>
          <a:xfrm>
            <a:off x="5486400" y="2612570"/>
            <a:ext cx="6095999" cy="1829883"/>
          </a:xfrm>
          <a:prstGeom prst="rect">
            <a:avLst/>
          </a:prstGeom>
          <a:noFill/>
        </p:spPr>
        <p:txBody>
          <a:bodyPr wrap="square" lIns="0" tIns="0" rIns="0" bIns="0" anchor="b" anchorCtr="0">
            <a:normAutofit/>
          </a:bodyPr>
          <a:lstStyle>
            <a:lvl1pPr>
              <a:lnSpc>
                <a:spcPct val="100000"/>
              </a:lnSpc>
              <a:defRPr sz="4000">
                <a:solidFill>
                  <a:schemeClr val="bg1"/>
                </a:solidFill>
              </a:defRPr>
            </a:lvl1pPr>
          </a:lstStyle>
          <a:p>
            <a:r>
              <a:rPr lang="en-US"/>
              <a:t>Click to enter</a:t>
            </a:r>
            <a:br>
              <a:rPr lang="en-US"/>
            </a:br>
            <a:r>
              <a:rPr lang="en-US"/>
              <a:t>section title here</a:t>
            </a:r>
            <a:endParaRPr lang="en-GB"/>
          </a:p>
        </p:txBody>
      </p:sp>
      <p:sp>
        <p:nvSpPr>
          <p:cNvPr id="5" name="Text Placeholder 4">
            <a:extLst>
              <a:ext uri="{FF2B5EF4-FFF2-40B4-BE49-F238E27FC236}">
                <a16:creationId xmlns:a16="http://schemas.microsoft.com/office/drawing/2014/main" id="{D60AE4F3-AAA3-4B8D-A01A-1FF9B8F9F42A}"/>
              </a:ext>
            </a:extLst>
          </p:cNvPr>
          <p:cNvSpPr>
            <a:spLocks noGrp="1"/>
          </p:cNvSpPr>
          <p:nvPr>
            <p:ph type="body" sz="quarter" idx="33" hasCustomPrompt="1"/>
          </p:nvPr>
        </p:nvSpPr>
        <p:spPr>
          <a:xfrm>
            <a:off x="5486400" y="2093120"/>
            <a:ext cx="1219200" cy="367044"/>
          </a:xfrm>
          <a:prstGeom prst="rect">
            <a:avLst/>
          </a:prstGeom>
          <a:noFill/>
        </p:spPr>
        <p:txBody>
          <a:bodyPr wrap="square" bIns="0" anchor="ctr" anchorCtr="0">
            <a:noAutofit/>
          </a:bodyPr>
          <a:lstStyle>
            <a:lvl1pPr marL="0" indent="0" algn="l">
              <a:lnSpc>
                <a:spcPct val="100000"/>
              </a:lnSpc>
              <a:spcBef>
                <a:spcPts val="0"/>
              </a:spcBef>
              <a:spcAft>
                <a:spcPts val="0"/>
              </a:spcAft>
              <a:buNone/>
              <a:defRPr sz="4000" b="0">
                <a:solidFill>
                  <a:schemeClr val="bg1"/>
                </a:solidFill>
                <a:latin typeface="+mj-lt"/>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a:t>
            </a:r>
          </a:p>
        </p:txBody>
      </p:sp>
      <p:sp>
        <p:nvSpPr>
          <p:cNvPr id="8" name="Text Placeholder 7">
            <a:extLst>
              <a:ext uri="{FF2B5EF4-FFF2-40B4-BE49-F238E27FC236}">
                <a16:creationId xmlns:a16="http://schemas.microsoft.com/office/drawing/2014/main" id="{45758FA1-2B23-4C7E-97FD-FBA94AB3853B}"/>
              </a:ext>
            </a:extLst>
          </p:cNvPr>
          <p:cNvSpPr>
            <a:spLocks noGrp="1"/>
          </p:cNvSpPr>
          <p:nvPr>
            <p:ph type="body" sz="quarter" idx="34" hasCustomPrompt="1"/>
          </p:nvPr>
        </p:nvSpPr>
        <p:spPr>
          <a:xfrm>
            <a:off x="5486400" y="4594860"/>
            <a:ext cx="6095999" cy="1604328"/>
          </a:xfrm>
          <a:prstGeom prst="rect">
            <a:avLst/>
          </a:prstGeom>
          <a:noFill/>
        </p:spPr>
        <p:txBody>
          <a:bodyPr lIns="0"/>
          <a:lstStyle>
            <a:lvl1pPr marL="0" indent="0">
              <a:lnSpc>
                <a:spcPct val="100000"/>
              </a:lnSpc>
              <a:buNone/>
              <a:defRPr>
                <a:solidFill>
                  <a:schemeClr val="bg1"/>
                </a:solidFill>
              </a:defRPr>
            </a:lvl1pPr>
            <a:lvl5pPr>
              <a:defRPr/>
            </a:lvl5pPr>
          </a:lstStyle>
          <a:p>
            <a:pPr lvl="0"/>
            <a:r>
              <a:rPr lang="en-US"/>
              <a:t>Click to add subtitle / presenter name(s)</a:t>
            </a:r>
          </a:p>
        </p:txBody>
      </p:sp>
      <p:sp>
        <p:nvSpPr>
          <p:cNvPr id="2" name="Rectangle 1">
            <a:extLst>
              <a:ext uri="{FF2B5EF4-FFF2-40B4-BE49-F238E27FC236}">
                <a16:creationId xmlns:a16="http://schemas.microsoft.com/office/drawing/2014/main" id="{66C8FFD6-F80A-6FE7-F2DA-B84894F847B1}"/>
              </a:ext>
            </a:extLst>
          </p:cNvPr>
          <p:cNvSpPr/>
          <p:nvPr userDrawn="1"/>
        </p:nvSpPr>
        <p:spPr>
          <a:xfrm>
            <a:off x="0" y="0"/>
            <a:ext cx="6096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lnSpc>
                <a:spcPct val="90000"/>
              </a:lnSpc>
              <a:spcAft>
                <a:spcPts val="600"/>
              </a:spcAft>
            </a:pPr>
            <a:endParaRPr lang="en-US" err="1"/>
          </a:p>
        </p:txBody>
      </p:sp>
      <p:sp>
        <p:nvSpPr>
          <p:cNvPr id="3" name="Slide Number Placeholder 2">
            <a:extLst>
              <a:ext uri="{FF2B5EF4-FFF2-40B4-BE49-F238E27FC236}">
                <a16:creationId xmlns:a16="http://schemas.microsoft.com/office/drawing/2014/main" id="{5022EE6A-C1CE-C4DD-14D1-07032B63EEDD}"/>
              </a:ext>
            </a:extLst>
          </p:cNvPr>
          <p:cNvSpPr>
            <a:spLocks noGrp="1"/>
          </p:cNvSpPr>
          <p:nvPr>
            <p:ph type="sldNum" sz="quarter" idx="37"/>
          </p:nvPr>
        </p:nvSpPr>
        <p:spPr/>
        <p:txBody>
          <a:bodyPr/>
          <a:lstStyle>
            <a:lvl1pPr>
              <a:defRPr>
                <a:solidFill>
                  <a:schemeClr val="bg1"/>
                </a:solidFill>
              </a:defRPr>
            </a:lvl1pPr>
          </a:lstStyle>
          <a:p>
            <a:fld id="{F8E47D07-9D1E-4FE9-B31A-2F5863681021}" type="slidenum">
              <a:rPr lang="en-GB" smtClean="0"/>
              <a:pPr/>
              <a:t>‹#›</a:t>
            </a:fld>
            <a:endParaRPr lang="en-GB"/>
          </a:p>
        </p:txBody>
      </p:sp>
    </p:spTree>
    <p:custDataLst>
      <p:tags r:id="rId1"/>
    </p:custDataLst>
    <p:extLst>
      <p:ext uri="{BB962C8B-B14F-4D97-AF65-F5344CB8AC3E}">
        <p14:creationId xmlns:p14="http://schemas.microsoft.com/office/powerpoint/2010/main" val="40208997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Key Statement">
    <p:bg>
      <p:bgPr>
        <a:solidFill>
          <a:schemeClr val="accent1"/>
        </a:solidFill>
        <a:effectLst/>
      </p:bgPr>
    </p:bg>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BED79329-DEE2-6B5B-9C1F-745C3F420C2C}"/>
              </a:ext>
            </a:extLst>
          </p:cNvPr>
          <p:cNvSpPr>
            <a:spLocks noGrp="1"/>
          </p:cNvSpPr>
          <p:nvPr>
            <p:ph type="dt" sz="half" idx="10"/>
          </p:nvPr>
        </p:nvSpPr>
        <p:spPr/>
        <p:txBody>
          <a:bodyPr/>
          <a:lstStyle>
            <a:lvl1pPr>
              <a:defRPr>
                <a:solidFill>
                  <a:schemeClr val="bg1"/>
                </a:solidFill>
              </a:defRPr>
            </a:lvl1pPr>
          </a:lstStyle>
          <a:p>
            <a:endParaRPr lang="en-GB"/>
          </a:p>
        </p:txBody>
      </p:sp>
      <p:sp>
        <p:nvSpPr>
          <p:cNvPr id="4" name="Rectangle 3">
            <a:extLst>
              <a:ext uri="{FF2B5EF4-FFF2-40B4-BE49-F238E27FC236}">
                <a16:creationId xmlns:a16="http://schemas.microsoft.com/office/drawing/2014/main" id="{4CCA696F-FE62-7DC6-CF45-AC2C07C7F1E1}"/>
              </a:ext>
            </a:extLst>
          </p:cNvPr>
          <p:cNvSpPr/>
          <p:nvPr userDrawn="1"/>
        </p:nvSpPr>
        <p:spPr>
          <a:xfrm>
            <a:off x="0" y="0"/>
            <a:ext cx="609601"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lnSpc>
                <a:spcPct val="90000"/>
              </a:lnSpc>
              <a:spcAft>
                <a:spcPts val="600"/>
              </a:spcAft>
            </a:pPr>
            <a:endParaRPr lang="en-US" err="1"/>
          </a:p>
        </p:txBody>
      </p:sp>
      <p:sp>
        <p:nvSpPr>
          <p:cNvPr id="2" name="Title 1">
            <a:extLst>
              <a:ext uri="{FF2B5EF4-FFF2-40B4-BE49-F238E27FC236}">
                <a16:creationId xmlns:a16="http://schemas.microsoft.com/office/drawing/2014/main" id="{FEDCFFF0-7218-4B33-8DFC-E37157D920C0}"/>
              </a:ext>
            </a:extLst>
          </p:cNvPr>
          <p:cNvSpPr>
            <a:spLocks noGrp="1"/>
          </p:cNvSpPr>
          <p:nvPr>
            <p:ph type="title" hasCustomPrompt="1"/>
          </p:nvPr>
        </p:nvSpPr>
        <p:spPr>
          <a:xfrm>
            <a:off x="1219199" y="1847640"/>
            <a:ext cx="10363199" cy="3162720"/>
          </a:xfrm>
          <a:prstGeom prst="rect">
            <a:avLst/>
          </a:prstGeom>
          <a:noFill/>
        </p:spPr>
        <p:txBody>
          <a:bodyPr lIns="576000" rIns="576000" anchor="ctr" anchorCtr="0">
            <a:normAutofit/>
          </a:bodyPr>
          <a:lstStyle>
            <a:lvl1pPr algn="ctr">
              <a:lnSpc>
                <a:spcPct val="100000"/>
              </a:lnSpc>
              <a:defRPr sz="4000">
                <a:solidFill>
                  <a:schemeClr val="bg1"/>
                </a:solidFill>
              </a:defRPr>
            </a:lvl1pPr>
          </a:lstStyle>
          <a:p>
            <a:r>
              <a:rPr lang="en-US"/>
              <a:t>Click to add key statement</a:t>
            </a:r>
          </a:p>
        </p:txBody>
      </p:sp>
      <p:sp>
        <p:nvSpPr>
          <p:cNvPr id="6" name="Text Placeholder 30">
            <a:extLst>
              <a:ext uri="{FF2B5EF4-FFF2-40B4-BE49-F238E27FC236}">
                <a16:creationId xmlns:a16="http://schemas.microsoft.com/office/drawing/2014/main" id="{5D26F7D8-035B-2F1A-15EB-A70A1725659A}"/>
              </a:ext>
            </a:extLst>
          </p:cNvPr>
          <p:cNvSpPr txBox="1">
            <a:spLocks/>
          </p:cNvSpPr>
          <p:nvPr userDrawn="1"/>
        </p:nvSpPr>
        <p:spPr>
          <a:xfrm>
            <a:off x="11704319" y="6321108"/>
            <a:ext cx="294812" cy="355098"/>
          </a:xfrm>
          <a:prstGeom prst="rect">
            <a:avLst/>
          </a:prstGeom>
          <a:blipFill>
            <a:blip>
              <a:extLst>
                <a:ext uri="{96DAC541-7B7A-43D3-8B79-37D633B846F1}">
                  <asvg:svgBlip xmlns:asvg="http://schemas.microsoft.com/office/drawing/2016/SVG/main" r:embed="rId3"/>
                </a:ext>
              </a:extLst>
            </a:blip>
            <a:stretch>
              <a:fillRect/>
            </a:stretch>
          </a:blipFill>
        </p:spPr>
        <p:txBody>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2"/>
                </a:solidFill>
                <a:latin typeface="+mn-lt"/>
                <a:ea typeface="+mn-ea"/>
                <a:cs typeface="+mn-cs"/>
              </a:defRPr>
            </a:lvl1pPr>
            <a:lvl2pPr marL="228600"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600" kern="1200">
                <a:solidFill>
                  <a:schemeClr val="tx2"/>
                </a:solidFill>
                <a:latin typeface="+mn-lt"/>
                <a:ea typeface="+mn-ea"/>
                <a:cs typeface="+mn-cs"/>
              </a:defRPr>
            </a:lvl2pPr>
            <a:lvl3pPr marL="444500"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400" kern="1200">
                <a:solidFill>
                  <a:schemeClr val="tx2"/>
                </a:solidFill>
                <a:latin typeface="+mn-lt"/>
                <a:ea typeface="+mn-ea"/>
                <a:cs typeface="+mn-cs"/>
              </a:defRPr>
            </a:lvl3pPr>
            <a:lvl4pPr marL="625475"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200" kern="1200">
                <a:solidFill>
                  <a:schemeClr val="tx2"/>
                </a:solidFill>
                <a:latin typeface="+mn-lt"/>
                <a:ea typeface="+mn-ea"/>
                <a:cs typeface="+mn-cs"/>
              </a:defRPr>
            </a:lvl4pPr>
            <a:lvl5pPr marL="806450"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a:solidFill>
                  <a:schemeClr val="bg1"/>
                </a:solidFill>
              </a:rPr>
              <a:t> </a:t>
            </a:r>
          </a:p>
        </p:txBody>
      </p:sp>
      <p:sp>
        <p:nvSpPr>
          <p:cNvPr id="8" name="Slide Number Placeholder 7">
            <a:extLst>
              <a:ext uri="{FF2B5EF4-FFF2-40B4-BE49-F238E27FC236}">
                <a16:creationId xmlns:a16="http://schemas.microsoft.com/office/drawing/2014/main" id="{D972FF70-061B-854A-B511-EE108BDB1AD0}"/>
              </a:ext>
            </a:extLst>
          </p:cNvPr>
          <p:cNvSpPr>
            <a:spLocks noGrp="1"/>
          </p:cNvSpPr>
          <p:nvPr>
            <p:ph type="sldNum" sz="quarter" idx="11"/>
          </p:nvPr>
        </p:nvSpPr>
        <p:spPr/>
        <p:txBody>
          <a:bodyPr/>
          <a:lstStyle>
            <a:lvl1pPr>
              <a:defRPr>
                <a:solidFill>
                  <a:schemeClr val="bg1"/>
                </a:solidFill>
              </a:defRPr>
            </a:lvl1pPr>
          </a:lstStyle>
          <a:p>
            <a:fld id="{F8E47D07-9D1E-4FE9-B31A-2F5863681021}" type="slidenum">
              <a:rPr lang="en-GB" smtClean="0"/>
              <a:pPr/>
              <a:t>‹#›</a:t>
            </a:fld>
            <a:endParaRPr lang="en-GB"/>
          </a:p>
        </p:txBody>
      </p:sp>
    </p:spTree>
    <p:custDataLst>
      <p:tags r:id="rId1"/>
    </p:custDataLst>
    <p:extLst>
      <p:ext uri="{BB962C8B-B14F-4D97-AF65-F5344CB8AC3E}">
        <p14:creationId xmlns:p14="http://schemas.microsoft.com/office/powerpoint/2010/main" val="21701955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ext Placeholder 96">
            <a:extLst>
              <a:ext uri="{FF2B5EF4-FFF2-40B4-BE49-F238E27FC236}">
                <a16:creationId xmlns:a16="http://schemas.microsoft.com/office/drawing/2014/main" id="{462FAF15-0CB5-418E-A59C-EA8FADE526AE}"/>
              </a:ext>
            </a:extLst>
          </p:cNvPr>
          <p:cNvSpPr>
            <a:spLocks noGrp="1"/>
          </p:cNvSpPr>
          <p:nvPr>
            <p:ph type="body" sz="quarter" idx="111" hasCustomPrompt="1"/>
          </p:nvPr>
        </p:nvSpPr>
        <p:spPr>
          <a:xfrm>
            <a:off x="609600" y="6200775"/>
            <a:ext cx="9753600" cy="657225"/>
          </a:xfrm>
        </p:spPr>
        <p:txBody>
          <a:bodyPr lIns="0" bIns="72000" anchor="b" anchorCtr="0">
            <a:noAutofit/>
          </a:bodyPr>
          <a:lstStyle>
            <a:lvl1pPr>
              <a:lnSpc>
                <a:spcPct val="100000"/>
              </a:lnSpc>
              <a:spcAft>
                <a:spcPts val="300"/>
              </a:spcAft>
              <a:buNone/>
              <a:defRPr sz="800"/>
            </a:lvl1pPr>
          </a:lstStyle>
          <a:p>
            <a:pPr lvl="0"/>
            <a:r>
              <a:rPr lang="en-US"/>
              <a:t>Footnotes</a:t>
            </a:r>
          </a:p>
        </p:txBody>
      </p:sp>
      <p:sp>
        <p:nvSpPr>
          <p:cNvPr id="8" name="Date Placeholder 7">
            <a:extLst>
              <a:ext uri="{FF2B5EF4-FFF2-40B4-BE49-F238E27FC236}">
                <a16:creationId xmlns:a16="http://schemas.microsoft.com/office/drawing/2014/main" id="{11075AA4-1FA9-4704-A587-D8E88C1D1EF9}"/>
              </a:ext>
            </a:extLst>
          </p:cNvPr>
          <p:cNvSpPr>
            <a:spLocks noGrp="1"/>
          </p:cNvSpPr>
          <p:nvPr>
            <p:ph type="dt" sz="half" idx="10"/>
          </p:nvPr>
        </p:nvSpPr>
        <p:spPr/>
        <p:txBody>
          <a:bodyPr/>
          <a:lstStyle>
            <a:lvl1pPr>
              <a:lnSpc>
                <a:spcPct val="100000"/>
              </a:lnSpc>
              <a:defRPr/>
            </a:lvl1pPr>
          </a:lstStyle>
          <a:p>
            <a:endParaRPr lang="en-GB"/>
          </a:p>
        </p:txBody>
      </p:sp>
      <p:sp>
        <p:nvSpPr>
          <p:cNvPr id="11" name="Slide Number Placeholder 10">
            <a:extLst>
              <a:ext uri="{FF2B5EF4-FFF2-40B4-BE49-F238E27FC236}">
                <a16:creationId xmlns:a16="http://schemas.microsoft.com/office/drawing/2014/main" id="{A7BF9FC5-73CA-47D5-891A-42CBDE79952C}"/>
              </a:ext>
            </a:extLst>
          </p:cNvPr>
          <p:cNvSpPr>
            <a:spLocks noGrp="1"/>
          </p:cNvSpPr>
          <p:nvPr>
            <p:ph type="sldNum" sz="quarter" idx="12"/>
          </p:nvPr>
        </p:nvSpPr>
        <p:spPr/>
        <p:txBody>
          <a:bodyPr/>
          <a:lstStyle>
            <a:lvl1pPr>
              <a:lnSpc>
                <a:spcPct val="100000"/>
              </a:lnSpc>
              <a:defRPr/>
            </a:lvl1pPr>
          </a:lstStyle>
          <a:p>
            <a:fld id="{F8E47D07-9D1E-4FE9-B31A-2F5863681021}" type="slidenum">
              <a:rPr lang="en-GB" smtClean="0"/>
              <a:pPr/>
              <a:t>‹#›</a:t>
            </a:fld>
            <a:endParaRPr lang="en-GB"/>
          </a:p>
        </p:txBody>
      </p:sp>
      <p:sp>
        <p:nvSpPr>
          <p:cNvPr id="4" name="Title 3">
            <a:extLst>
              <a:ext uri="{FF2B5EF4-FFF2-40B4-BE49-F238E27FC236}">
                <a16:creationId xmlns:a16="http://schemas.microsoft.com/office/drawing/2014/main" id="{210C8DA3-851F-55FD-7B74-6FCAE0E03C6E}"/>
              </a:ext>
            </a:extLst>
          </p:cNvPr>
          <p:cNvSpPr>
            <a:spLocks noGrp="1"/>
          </p:cNvSpPr>
          <p:nvPr>
            <p:ph type="title" hasCustomPrompt="1"/>
          </p:nvPr>
        </p:nvSpPr>
        <p:spPr/>
        <p:txBody>
          <a:bodyPr/>
          <a:lstStyle/>
          <a:p>
            <a:r>
              <a:rPr lang="en-US"/>
              <a:t>Click to enter title here</a:t>
            </a:r>
          </a:p>
        </p:txBody>
      </p:sp>
    </p:spTree>
    <p:custDataLst>
      <p:tags r:id="rId1"/>
    </p:custDataLst>
    <p:extLst>
      <p:ext uri="{BB962C8B-B14F-4D97-AF65-F5344CB8AC3E}">
        <p14:creationId xmlns:p14="http://schemas.microsoft.com/office/powerpoint/2010/main" val="2898863758"/>
      </p:ext>
    </p:extLst>
  </p:cSld>
  <p:clrMapOvr>
    <a:masterClrMapping/>
  </p:clrMapOvr>
  <p:extLst>
    <p:ext uri="{DCECCB84-F9BA-43D5-87BE-67443E8EF086}">
      <p15:sldGuideLst xmlns:p15="http://schemas.microsoft.com/office/powerpoint/2012/main">
        <p15:guide id="5" orient="horz" pos="925">
          <p15:clr>
            <a:srgbClr val="A6428C"/>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Text Placeholder 96">
            <a:extLst>
              <a:ext uri="{FF2B5EF4-FFF2-40B4-BE49-F238E27FC236}">
                <a16:creationId xmlns:a16="http://schemas.microsoft.com/office/drawing/2014/main" id="{5D317BC2-3CD5-4931-93AD-CC95F2C50D24}"/>
              </a:ext>
            </a:extLst>
          </p:cNvPr>
          <p:cNvSpPr>
            <a:spLocks noGrp="1"/>
          </p:cNvSpPr>
          <p:nvPr>
            <p:ph type="body" sz="quarter" idx="111" hasCustomPrompt="1"/>
          </p:nvPr>
        </p:nvSpPr>
        <p:spPr>
          <a:xfrm>
            <a:off x="609600" y="6200775"/>
            <a:ext cx="9528175" cy="657225"/>
          </a:xfrm>
        </p:spPr>
        <p:txBody>
          <a:bodyPr lIns="0" bIns="72000" anchor="b" anchorCtr="0">
            <a:noAutofit/>
          </a:bodyPr>
          <a:lstStyle>
            <a:lvl1pPr>
              <a:lnSpc>
                <a:spcPct val="100000"/>
              </a:lnSpc>
              <a:spcAft>
                <a:spcPts val="300"/>
              </a:spcAft>
              <a:buNone/>
              <a:defRPr sz="800"/>
            </a:lvl1pPr>
          </a:lstStyle>
          <a:p>
            <a:pPr lvl="0"/>
            <a:r>
              <a:rPr lang="en-US"/>
              <a:t>Footnotes</a:t>
            </a:r>
          </a:p>
        </p:txBody>
      </p:sp>
      <p:sp>
        <p:nvSpPr>
          <p:cNvPr id="9" name="Date Placeholder 8">
            <a:extLst>
              <a:ext uri="{FF2B5EF4-FFF2-40B4-BE49-F238E27FC236}">
                <a16:creationId xmlns:a16="http://schemas.microsoft.com/office/drawing/2014/main" id="{9B03F247-4297-4973-90A3-0193475AC741}"/>
              </a:ext>
            </a:extLst>
          </p:cNvPr>
          <p:cNvSpPr>
            <a:spLocks noGrp="1"/>
          </p:cNvSpPr>
          <p:nvPr>
            <p:ph type="dt" sz="half" idx="10"/>
          </p:nvPr>
        </p:nvSpPr>
        <p:spPr/>
        <p:txBody>
          <a:bodyPr/>
          <a:lstStyle>
            <a:lvl1pPr>
              <a:lnSpc>
                <a:spcPct val="100000"/>
              </a:lnSpc>
              <a:defRPr/>
            </a:lvl1pPr>
          </a:lstStyle>
          <a:p>
            <a:endParaRPr lang="en-GB"/>
          </a:p>
        </p:txBody>
      </p:sp>
      <p:sp>
        <p:nvSpPr>
          <p:cNvPr id="11" name="Slide Number Placeholder 10">
            <a:extLst>
              <a:ext uri="{FF2B5EF4-FFF2-40B4-BE49-F238E27FC236}">
                <a16:creationId xmlns:a16="http://schemas.microsoft.com/office/drawing/2014/main" id="{E358DA9E-BDF5-4DC7-B478-434301DA6253}"/>
              </a:ext>
            </a:extLst>
          </p:cNvPr>
          <p:cNvSpPr>
            <a:spLocks noGrp="1"/>
          </p:cNvSpPr>
          <p:nvPr>
            <p:ph type="sldNum" sz="quarter" idx="12"/>
          </p:nvPr>
        </p:nvSpPr>
        <p:spPr/>
        <p:txBody>
          <a:bodyPr/>
          <a:lstStyle>
            <a:lvl1pPr>
              <a:lnSpc>
                <a:spcPct val="100000"/>
              </a:lnSpc>
              <a:defRPr/>
            </a:lvl1pPr>
          </a:lstStyle>
          <a:p>
            <a:fld id="{F8E47D07-9D1E-4FE9-B31A-2F5863681021}" type="slidenum">
              <a:rPr lang="en-GB" smtClean="0"/>
              <a:pPr/>
              <a:t>‹#›</a:t>
            </a:fld>
            <a:endParaRPr lang="en-GB"/>
          </a:p>
        </p:txBody>
      </p:sp>
    </p:spTree>
    <p:custDataLst>
      <p:tags r:id="rId1"/>
    </p:custDataLst>
    <p:extLst>
      <p:ext uri="{BB962C8B-B14F-4D97-AF65-F5344CB8AC3E}">
        <p14:creationId xmlns:p14="http://schemas.microsoft.com/office/powerpoint/2010/main" val="8747070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onfidentiality Notice">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848B27A-10B7-4200-88E7-16263562F97B}"/>
              </a:ext>
            </a:extLst>
          </p:cNvPr>
          <p:cNvSpPr txBox="1"/>
          <p:nvPr userDrawn="1"/>
        </p:nvSpPr>
        <p:spPr>
          <a:xfrm>
            <a:off x="609600" y="4731068"/>
            <a:ext cx="7924800" cy="1523494"/>
          </a:xfrm>
          <a:prstGeom prst="rect">
            <a:avLst/>
          </a:prstGeom>
          <a:noFill/>
        </p:spPr>
        <p:txBody>
          <a:bodyPr wrap="square" lIns="0" tIns="0" rIns="0" bIns="0" rtlCol="0">
            <a:spAutoFit/>
          </a:bodyPr>
          <a:lstStyle/>
          <a:p>
            <a:pPr marL="12700">
              <a:lnSpc>
                <a:spcPct val="100000"/>
              </a:lnSpc>
              <a:spcBef>
                <a:spcPts val="100"/>
              </a:spcBef>
            </a:pPr>
            <a:r>
              <a:rPr lang="en-US" sz="1200" b="1" spc="-5">
                <a:solidFill>
                  <a:schemeClr val="tx1"/>
                </a:solidFill>
                <a:latin typeface="+mn-lt"/>
                <a:cs typeface="Arial"/>
              </a:rPr>
              <a:t>Confidentiality</a:t>
            </a:r>
            <a:r>
              <a:rPr lang="en-US" sz="1200" b="1" spc="-10">
                <a:solidFill>
                  <a:schemeClr val="tx1"/>
                </a:solidFill>
                <a:latin typeface="+mn-lt"/>
                <a:cs typeface="Arial"/>
              </a:rPr>
              <a:t> </a:t>
            </a:r>
            <a:r>
              <a:rPr lang="en-US" sz="1200" b="1" spc="-5">
                <a:solidFill>
                  <a:schemeClr val="tx1"/>
                </a:solidFill>
                <a:latin typeface="+mn-lt"/>
                <a:cs typeface="Arial"/>
              </a:rPr>
              <a:t>Notice</a:t>
            </a:r>
            <a:endParaRPr lang="en-US" sz="1200">
              <a:solidFill>
                <a:schemeClr val="tx1"/>
              </a:solidFill>
              <a:latin typeface="+mn-lt"/>
              <a:cs typeface="Arial"/>
            </a:endParaRPr>
          </a:p>
          <a:p>
            <a:pPr marL="26670" marR="5080">
              <a:lnSpc>
                <a:spcPct val="100000"/>
              </a:lnSpc>
              <a:spcBef>
                <a:spcPts val="780"/>
              </a:spcBef>
            </a:pPr>
            <a:r>
              <a:rPr lang="en-US" sz="1200" spc="5">
                <a:solidFill>
                  <a:schemeClr val="tx1"/>
                </a:solidFill>
                <a:latin typeface="+mn-lt"/>
                <a:cs typeface="Arial"/>
              </a:rPr>
              <a:t>This </a:t>
            </a:r>
            <a:r>
              <a:rPr lang="en-US" sz="1200">
                <a:solidFill>
                  <a:schemeClr val="tx1"/>
                </a:solidFill>
                <a:latin typeface="+mn-lt"/>
                <a:cs typeface="Arial"/>
              </a:rPr>
              <a:t>file is </a:t>
            </a:r>
            <a:r>
              <a:rPr lang="en-US" sz="1200" spc="5">
                <a:solidFill>
                  <a:schemeClr val="tx1"/>
                </a:solidFill>
                <a:latin typeface="+mn-lt"/>
                <a:cs typeface="Arial"/>
              </a:rPr>
              <a:t>private </a:t>
            </a:r>
            <a:r>
              <a:rPr lang="en-US" sz="1200" spc="10">
                <a:solidFill>
                  <a:schemeClr val="tx1"/>
                </a:solidFill>
                <a:latin typeface="+mn-lt"/>
                <a:cs typeface="Arial"/>
              </a:rPr>
              <a:t>and may contain confidential and proprietary information. </a:t>
            </a:r>
            <a:r>
              <a:rPr lang="en-US" sz="1200">
                <a:solidFill>
                  <a:schemeClr val="tx1"/>
                </a:solidFill>
                <a:latin typeface="+mn-lt"/>
                <a:cs typeface="Arial"/>
              </a:rPr>
              <a:t>If </a:t>
            </a:r>
            <a:r>
              <a:rPr lang="en-US" sz="1200" spc="10">
                <a:solidFill>
                  <a:schemeClr val="tx1"/>
                </a:solidFill>
                <a:latin typeface="+mn-lt"/>
                <a:cs typeface="Arial"/>
              </a:rPr>
              <a:t>you have received </a:t>
            </a:r>
            <a:r>
              <a:rPr lang="en-US" sz="1200" spc="5">
                <a:solidFill>
                  <a:schemeClr val="tx1"/>
                </a:solidFill>
                <a:latin typeface="+mn-lt"/>
                <a:cs typeface="Arial"/>
              </a:rPr>
              <a:t>this </a:t>
            </a:r>
            <a:r>
              <a:rPr lang="en-US" sz="1200">
                <a:solidFill>
                  <a:schemeClr val="tx1"/>
                </a:solidFill>
                <a:latin typeface="+mn-lt"/>
                <a:cs typeface="Arial"/>
              </a:rPr>
              <a:t>file in </a:t>
            </a:r>
            <a:r>
              <a:rPr lang="en-US" sz="1200" spc="10">
                <a:solidFill>
                  <a:schemeClr val="tx1"/>
                </a:solidFill>
                <a:latin typeface="+mn-lt"/>
                <a:cs typeface="Arial"/>
              </a:rPr>
              <a:t>error, please </a:t>
            </a:r>
            <a:r>
              <a:rPr lang="en-US" sz="1200" spc="5">
                <a:solidFill>
                  <a:schemeClr val="tx1"/>
                </a:solidFill>
                <a:latin typeface="+mn-lt"/>
                <a:cs typeface="Arial"/>
              </a:rPr>
              <a:t>notify us </a:t>
            </a:r>
            <a:r>
              <a:rPr lang="en-US" sz="1200" spc="10">
                <a:solidFill>
                  <a:schemeClr val="tx1"/>
                </a:solidFill>
                <a:latin typeface="+mn-lt"/>
                <a:cs typeface="Arial"/>
              </a:rPr>
              <a:t>and remove </a:t>
            </a:r>
            <a:r>
              <a:rPr lang="en-US" sz="1200">
                <a:solidFill>
                  <a:schemeClr val="tx1"/>
                </a:solidFill>
                <a:latin typeface="+mn-lt"/>
                <a:cs typeface="Arial"/>
              </a:rPr>
              <a:t>it </a:t>
            </a:r>
            <a:r>
              <a:rPr lang="en-US" sz="1200" spc="5">
                <a:solidFill>
                  <a:schemeClr val="tx1"/>
                </a:solidFill>
                <a:latin typeface="+mn-lt"/>
                <a:cs typeface="Arial"/>
              </a:rPr>
              <a:t>from </a:t>
            </a:r>
            <a:r>
              <a:rPr lang="en-US" sz="1200" spc="10">
                <a:solidFill>
                  <a:schemeClr val="tx1"/>
                </a:solidFill>
                <a:latin typeface="+mn-lt"/>
                <a:cs typeface="Arial"/>
              </a:rPr>
              <a:t>your system and </a:t>
            </a:r>
            <a:r>
              <a:rPr lang="en-US" sz="1200" spc="5">
                <a:solidFill>
                  <a:schemeClr val="tx1"/>
                </a:solidFill>
                <a:latin typeface="+mn-lt"/>
                <a:cs typeface="Arial"/>
              </a:rPr>
              <a:t>note that </a:t>
            </a:r>
            <a:r>
              <a:rPr lang="en-US" sz="1200" spc="10">
                <a:solidFill>
                  <a:schemeClr val="tx1"/>
                </a:solidFill>
                <a:latin typeface="+mn-lt"/>
                <a:cs typeface="Arial"/>
              </a:rPr>
              <a:t>you must not copy, </a:t>
            </a:r>
            <a:r>
              <a:rPr lang="en-US" sz="1200" spc="5">
                <a:solidFill>
                  <a:schemeClr val="tx1"/>
                </a:solidFill>
                <a:latin typeface="+mn-lt"/>
                <a:cs typeface="Arial"/>
              </a:rPr>
              <a:t>distribute or take </a:t>
            </a:r>
            <a:r>
              <a:rPr lang="en-US" sz="1200" spc="10">
                <a:solidFill>
                  <a:schemeClr val="tx1"/>
                </a:solidFill>
                <a:latin typeface="+mn-lt"/>
                <a:cs typeface="Arial"/>
              </a:rPr>
              <a:t>any </a:t>
            </a:r>
            <a:r>
              <a:rPr lang="en-US" sz="1200" spc="5">
                <a:solidFill>
                  <a:schemeClr val="tx1"/>
                </a:solidFill>
                <a:latin typeface="+mn-lt"/>
                <a:cs typeface="Arial"/>
              </a:rPr>
              <a:t>action </a:t>
            </a:r>
            <a:r>
              <a:rPr lang="en-US" sz="1200">
                <a:solidFill>
                  <a:schemeClr val="tx1"/>
                </a:solidFill>
                <a:latin typeface="+mn-lt"/>
                <a:cs typeface="Arial"/>
              </a:rPr>
              <a:t>in </a:t>
            </a:r>
            <a:r>
              <a:rPr lang="en-US" sz="1200" spc="10">
                <a:solidFill>
                  <a:schemeClr val="tx1"/>
                </a:solidFill>
                <a:latin typeface="+mn-lt"/>
                <a:cs typeface="Arial"/>
              </a:rPr>
              <a:t>reliance </a:t>
            </a:r>
            <a:r>
              <a:rPr lang="en-US" sz="1200" spc="5">
                <a:solidFill>
                  <a:schemeClr val="tx1"/>
                </a:solidFill>
                <a:latin typeface="+mn-lt"/>
                <a:cs typeface="Arial"/>
              </a:rPr>
              <a:t>on </a:t>
            </a:r>
            <a:r>
              <a:rPr lang="en-US" sz="1200">
                <a:solidFill>
                  <a:schemeClr val="tx1"/>
                </a:solidFill>
                <a:latin typeface="+mn-lt"/>
                <a:cs typeface="Arial"/>
              </a:rPr>
              <a:t>it. </a:t>
            </a:r>
            <a:br>
              <a:rPr lang="en-US" sz="1200">
                <a:solidFill>
                  <a:schemeClr val="tx1"/>
                </a:solidFill>
                <a:latin typeface="+mn-lt"/>
                <a:cs typeface="Arial"/>
              </a:rPr>
            </a:br>
            <a:r>
              <a:rPr lang="en-US" sz="1200" spc="10">
                <a:solidFill>
                  <a:schemeClr val="tx1"/>
                </a:solidFill>
                <a:latin typeface="+mn-lt"/>
                <a:cs typeface="Arial"/>
              </a:rPr>
              <a:t>Any unauthorized use </a:t>
            </a:r>
            <a:r>
              <a:rPr lang="en-US" sz="1200" spc="5">
                <a:solidFill>
                  <a:schemeClr val="tx1"/>
                </a:solidFill>
                <a:latin typeface="+mn-lt"/>
                <a:cs typeface="Arial"/>
              </a:rPr>
              <a:t>or </a:t>
            </a:r>
            <a:r>
              <a:rPr lang="en-US" sz="1200" spc="10">
                <a:solidFill>
                  <a:schemeClr val="tx1"/>
                </a:solidFill>
                <a:latin typeface="+mn-lt"/>
                <a:cs typeface="Arial"/>
              </a:rPr>
              <a:t>disclosure </a:t>
            </a:r>
            <a:r>
              <a:rPr lang="en-US" sz="1200" spc="5">
                <a:solidFill>
                  <a:schemeClr val="tx1"/>
                </a:solidFill>
                <a:latin typeface="+mn-lt"/>
                <a:cs typeface="Arial"/>
              </a:rPr>
              <a:t>of the </a:t>
            </a:r>
            <a:r>
              <a:rPr lang="en-US" sz="1200" spc="10">
                <a:solidFill>
                  <a:schemeClr val="tx1"/>
                </a:solidFill>
                <a:latin typeface="+mn-lt"/>
                <a:cs typeface="Arial"/>
              </a:rPr>
              <a:t>contents </a:t>
            </a:r>
            <a:r>
              <a:rPr lang="en-US" sz="1200" spc="5">
                <a:solidFill>
                  <a:schemeClr val="tx1"/>
                </a:solidFill>
                <a:latin typeface="+mn-lt"/>
                <a:cs typeface="Arial"/>
              </a:rPr>
              <a:t>of this </a:t>
            </a:r>
            <a:r>
              <a:rPr lang="en-US" sz="1200">
                <a:solidFill>
                  <a:schemeClr val="tx1"/>
                </a:solidFill>
                <a:latin typeface="+mn-lt"/>
                <a:cs typeface="Arial"/>
              </a:rPr>
              <a:t>file is </a:t>
            </a:r>
            <a:r>
              <a:rPr lang="en-US" sz="1200" spc="10">
                <a:solidFill>
                  <a:schemeClr val="tx1"/>
                </a:solidFill>
                <a:latin typeface="+mn-lt"/>
                <a:cs typeface="Arial"/>
              </a:rPr>
              <a:t>not permitted and may </a:t>
            </a:r>
            <a:r>
              <a:rPr lang="en-US" sz="1200" spc="5">
                <a:solidFill>
                  <a:schemeClr val="tx1"/>
                </a:solidFill>
                <a:latin typeface="+mn-lt"/>
                <a:cs typeface="Arial"/>
              </a:rPr>
              <a:t>be </a:t>
            </a:r>
            <a:r>
              <a:rPr lang="en-US" sz="1200" spc="10">
                <a:solidFill>
                  <a:schemeClr val="tx1"/>
                </a:solidFill>
                <a:latin typeface="+mn-lt"/>
                <a:cs typeface="Arial"/>
              </a:rPr>
              <a:t>unlawful. </a:t>
            </a:r>
          </a:p>
          <a:p>
            <a:pPr marL="26670" marR="5080">
              <a:lnSpc>
                <a:spcPct val="100000"/>
              </a:lnSpc>
              <a:spcBef>
                <a:spcPts val="780"/>
              </a:spcBef>
            </a:pPr>
            <a:r>
              <a:rPr lang="en-US" sz="1200" spc="10">
                <a:solidFill>
                  <a:schemeClr val="tx1"/>
                </a:solidFill>
                <a:latin typeface="+mn-lt"/>
                <a:cs typeface="Arial"/>
              </a:rPr>
              <a:t>AstraZeneca PLC, </a:t>
            </a:r>
            <a:r>
              <a:rPr lang="en-US" sz="1200">
                <a:solidFill>
                  <a:schemeClr val="tx1"/>
                </a:solidFill>
                <a:latin typeface="+mn-lt"/>
                <a:cs typeface="Arial"/>
              </a:rPr>
              <a:t>1 </a:t>
            </a:r>
            <a:r>
              <a:rPr lang="en-US" sz="1200" spc="10">
                <a:solidFill>
                  <a:schemeClr val="tx1"/>
                </a:solidFill>
                <a:latin typeface="+mn-lt"/>
                <a:cs typeface="Arial"/>
              </a:rPr>
              <a:t>Francis Crick Avenue, Cambridge Biomedical </a:t>
            </a:r>
            <a:r>
              <a:rPr lang="en-US" sz="1200" spc="15">
                <a:solidFill>
                  <a:schemeClr val="tx1"/>
                </a:solidFill>
                <a:latin typeface="+mn-lt"/>
                <a:cs typeface="Arial"/>
              </a:rPr>
              <a:t>Campus, </a:t>
            </a:r>
            <a:r>
              <a:rPr lang="en-US" sz="1200" spc="10">
                <a:solidFill>
                  <a:schemeClr val="tx1"/>
                </a:solidFill>
                <a:latin typeface="+mn-lt"/>
                <a:cs typeface="Arial"/>
              </a:rPr>
              <a:t>Cambridge, CB2 0AA, UK</a:t>
            </a:r>
          </a:p>
          <a:p>
            <a:pPr marL="26670" marR="5080">
              <a:lnSpc>
                <a:spcPct val="100000"/>
              </a:lnSpc>
              <a:spcBef>
                <a:spcPts val="200"/>
              </a:spcBef>
            </a:pPr>
            <a:r>
              <a:rPr lang="en-US" sz="1200" spc="10">
                <a:solidFill>
                  <a:schemeClr val="tx1"/>
                </a:solidFill>
                <a:latin typeface="+mn-lt"/>
                <a:cs typeface="Arial"/>
              </a:rPr>
              <a:t>+44(0)203 749 5000</a:t>
            </a:r>
            <a:br>
              <a:rPr lang="en-US" sz="1200" spc="10">
                <a:solidFill>
                  <a:schemeClr val="tx1"/>
                </a:solidFill>
                <a:latin typeface="+mn-lt"/>
                <a:cs typeface="Arial"/>
              </a:rPr>
            </a:br>
            <a:r>
              <a:rPr lang="en-US" sz="1200" u="none" spc="10">
                <a:solidFill>
                  <a:schemeClr val="tx1"/>
                </a:solidFill>
                <a:latin typeface="+mn-lt"/>
                <a:cs typeface="Arial"/>
              </a:rPr>
              <a:t>www.astrazeneca.com</a:t>
            </a:r>
            <a:endParaRPr lang="en-US" sz="1200">
              <a:solidFill>
                <a:schemeClr val="tx1"/>
              </a:solidFill>
            </a:endParaRPr>
          </a:p>
        </p:txBody>
      </p:sp>
      <p:sp>
        <p:nvSpPr>
          <p:cNvPr id="4" name="Date Placeholder 3">
            <a:extLst>
              <a:ext uri="{FF2B5EF4-FFF2-40B4-BE49-F238E27FC236}">
                <a16:creationId xmlns:a16="http://schemas.microsoft.com/office/drawing/2014/main" id="{2AB750B5-01B2-430D-BF92-6E5CD93388D3}"/>
              </a:ext>
            </a:extLst>
          </p:cNvPr>
          <p:cNvSpPr>
            <a:spLocks noGrp="1"/>
          </p:cNvSpPr>
          <p:nvPr>
            <p:ph type="dt" sz="half" idx="10"/>
          </p:nvPr>
        </p:nvSpPr>
        <p:spPr/>
        <p:txBody>
          <a:bodyPr/>
          <a:lstStyle>
            <a:lvl1pPr>
              <a:lnSpc>
                <a:spcPct val="100000"/>
              </a:lnSpc>
              <a:defRPr/>
            </a:lvl1pPr>
          </a:lstStyle>
          <a:p>
            <a:endParaRPr lang="en-GB"/>
          </a:p>
        </p:txBody>
      </p:sp>
      <p:sp>
        <p:nvSpPr>
          <p:cNvPr id="8" name="Slide Number Placeholder 7">
            <a:extLst>
              <a:ext uri="{FF2B5EF4-FFF2-40B4-BE49-F238E27FC236}">
                <a16:creationId xmlns:a16="http://schemas.microsoft.com/office/drawing/2014/main" id="{25C10CA0-7F28-40CE-9633-59C6800E7665}"/>
              </a:ext>
            </a:extLst>
          </p:cNvPr>
          <p:cNvSpPr>
            <a:spLocks noGrp="1"/>
          </p:cNvSpPr>
          <p:nvPr>
            <p:ph type="sldNum" sz="quarter" idx="12"/>
          </p:nvPr>
        </p:nvSpPr>
        <p:spPr/>
        <p:txBody>
          <a:bodyPr/>
          <a:lstStyle>
            <a:lvl1pPr>
              <a:lnSpc>
                <a:spcPct val="100000"/>
              </a:lnSpc>
              <a:defRPr/>
            </a:lvl1pPr>
          </a:lstStyle>
          <a:p>
            <a:fld id="{F8E47D07-9D1E-4FE9-B31A-2F5863681021}" type="slidenum">
              <a:rPr lang="en-GB" smtClean="0"/>
              <a:pPr/>
              <a:t>‹#›</a:t>
            </a:fld>
            <a:endParaRPr lang="en-GB"/>
          </a:p>
        </p:txBody>
      </p:sp>
    </p:spTree>
    <p:custDataLst>
      <p:tags r:id="rId1"/>
    </p:custDataLst>
    <p:extLst>
      <p:ext uri="{BB962C8B-B14F-4D97-AF65-F5344CB8AC3E}">
        <p14:creationId xmlns:p14="http://schemas.microsoft.com/office/powerpoint/2010/main" val="42416687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END">
    <p:bg>
      <p:bgPr>
        <a:solidFill>
          <a:schemeClr val="tx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C22DA5D-EC7E-40C3-8862-3E3748AD6C3A}"/>
              </a:ext>
            </a:extLst>
          </p:cNvPr>
          <p:cNvSpPr txBox="1">
            <a:spLocks/>
          </p:cNvSpPr>
          <p:nvPr userDrawn="1"/>
        </p:nvSpPr>
        <p:spPr>
          <a:xfrm>
            <a:off x="1257304" y="769811"/>
            <a:ext cx="9677394" cy="5318379"/>
          </a:xfrm>
          <a:prstGeom prst="rect">
            <a:avLst/>
          </a:prstGeom>
        </p:spPr>
        <p:txBody>
          <a:bodyPr vert="horz" wrap="square" lIns="0" tIns="0" rIns="0" bIns="0" rtlCol="0" anchor="t">
            <a:spAutoFit/>
          </a:bodyPr>
          <a:lstStyle>
            <a:lvl1pPr algn="ctr" defTabSz="914400" rtl="0" eaLnBrk="1" latinLnBrk="0" hangingPunct="1">
              <a:lnSpc>
                <a:spcPct val="90000"/>
              </a:lnSpc>
              <a:spcBef>
                <a:spcPct val="0"/>
              </a:spcBef>
              <a:buNone/>
              <a:defRPr sz="6000" kern="1200">
                <a:solidFill>
                  <a:schemeClr val="bg1"/>
                </a:solidFill>
                <a:latin typeface="+mj-lt"/>
                <a:ea typeface="+mj-ea"/>
                <a:cs typeface="+mj-cs"/>
              </a:defRPr>
            </a:lvl1pPr>
          </a:lstStyle>
          <a:p>
            <a:pPr>
              <a:lnSpc>
                <a:spcPct val="90000"/>
              </a:lnSpc>
            </a:pPr>
            <a:r>
              <a:rPr lang="en-US" sz="9600"/>
              <a:t>Do not use layouts</a:t>
            </a:r>
            <a:br>
              <a:rPr lang="en-US" sz="9600"/>
            </a:br>
            <a:r>
              <a:rPr lang="en-US" sz="9600"/>
              <a:t>in this section appearing after this point. </a:t>
            </a:r>
          </a:p>
        </p:txBody>
      </p:sp>
      <p:sp>
        <p:nvSpPr>
          <p:cNvPr id="4" name="DO NOT DELETE (BRANDIN)">
            <a:extLst>
              <a:ext uri="{FF2B5EF4-FFF2-40B4-BE49-F238E27FC236}">
                <a16:creationId xmlns:a16="http://schemas.microsoft.com/office/drawing/2014/main" id="{69877D48-052F-814D-ACE8-304F09202645}"/>
              </a:ext>
            </a:extLst>
          </p:cNvPr>
          <p:cNvSpPr/>
          <p:nvPr userDrawn="1"/>
        </p:nvSpPr>
        <p:spPr>
          <a:xfrm>
            <a:off x="152400" y="152400"/>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lnSpc>
                <a:spcPct val="120000"/>
              </a:lnSpc>
              <a:spcAft>
                <a:spcPts val="600"/>
              </a:spcAft>
            </a:pPr>
            <a:endParaRPr lang="en-US" err="1"/>
          </a:p>
        </p:txBody>
      </p:sp>
    </p:spTree>
    <p:custDataLst>
      <p:custData r:id="rId1"/>
      <p:tags r:id="rId2"/>
    </p:custDataLst>
    <p:extLst>
      <p:ext uri="{BB962C8B-B14F-4D97-AF65-F5344CB8AC3E}">
        <p14:creationId xmlns:p14="http://schemas.microsoft.com/office/powerpoint/2010/main" val="3763911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635B2-3D27-4FA3-B863-05E4C9624AB6}"/>
              </a:ext>
            </a:extLst>
          </p:cNvPr>
          <p:cNvSpPr>
            <a:spLocks noGrp="1"/>
          </p:cNvSpPr>
          <p:nvPr>
            <p:ph type="title" hasCustomPrompt="1"/>
          </p:nvPr>
        </p:nvSpPr>
        <p:spPr/>
        <p:txBody>
          <a:bodyPr/>
          <a:lstStyle>
            <a:lvl1pPr>
              <a:lnSpc>
                <a:spcPct val="100000"/>
              </a:lnSpc>
              <a:defRPr/>
            </a:lvl1pPr>
          </a:lstStyle>
          <a:p>
            <a:r>
              <a:rPr lang="en-US"/>
              <a:t>Click to enter title here</a:t>
            </a:r>
          </a:p>
        </p:txBody>
      </p:sp>
      <p:sp>
        <p:nvSpPr>
          <p:cNvPr id="8" name="Content Placeholder 7">
            <a:extLst>
              <a:ext uri="{FF2B5EF4-FFF2-40B4-BE49-F238E27FC236}">
                <a16:creationId xmlns:a16="http://schemas.microsoft.com/office/drawing/2014/main" id="{91E4B5EC-9E53-45C3-B765-C1C483A070D0}"/>
              </a:ext>
            </a:extLst>
          </p:cNvPr>
          <p:cNvSpPr>
            <a:spLocks noGrp="1"/>
          </p:cNvSpPr>
          <p:nvPr>
            <p:ph sz="quarter" idx="19" hasCustomPrompt="1"/>
          </p:nvPr>
        </p:nvSpPr>
        <p:spPr>
          <a:xfrm>
            <a:off x="407988" y="1567814"/>
            <a:ext cx="11376024" cy="4635235"/>
          </a:xfrm>
        </p:spPr>
        <p:txBody>
          <a:bodyPr>
            <a:noAutofit/>
          </a:bodyPr>
          <a:lstStyle>
            <a:lvl1pPr>
              <a:lnSpc>
                <a:spcPct val="100000"/>
              </a:lnSpc>
              <a:spcBef>
                <a:spcPts val="600"/>
              </a:spcBef>
              <a:spcAft>
                <a:spcPts val="600"/>
              </a:spcAft>
              <a:defRPr/>
            </a:lvl1pPr>
            <a:lvl2pPr marL="460800" indent="-228600">
              <a:lnSpc>
                <a:spcPct val="100000"/>
              </a:lnSpc>
              <a:defRPr/>
            </a:lvl2pPr>
            <a:lvl3pPr>
              <a:lnSpc>
                <a:spcPct val="100000"/>
              </a:lnSpc>
              <a:defRPr/>
            </a:lvl3pPr>
            <a:lvl4pPr>
              <a:lnSpc>
                <a:spcPct val="100000"/>
              </a:lnSpc>
              <a:defRPr/>
            </a:lvl4pPr>
            <a:lvl5pPr>
              <a:lnSpc>
                <a:spcPct val="100000"/>
              </a:lnSpc>
              <a:defRPr/>
            </a:lvl5pPr>
          </a:lstStyle>
          <a:p>
            <a:pPr lvl="0"/>
            <a:r>
              <a:rPr lang="en-US"/>
              <a:t>Click to add text here. </a:t>
            </a:r>
            <a:br>
              <a:rPr lang="en-US"/>
            </a:br>
            <a:r>
              <a:rPr lang="en-US"/>
              <a:t>When pasting copy from other slides, be sure to right-click and choose ‘Keep text only’.</a:t>
            </a:r>
            <a:br>
              <a:rPr lang="en-US"/>
            </a:br>
            <a:r>
              <a:rPr lang="en-US"/>
              <a:t>To increase bullet level, select your text and press Tab.</a:t>
            </a:r>
            <a:br>
              <a:rPr lang="en-US"/>
            </a:br>
            <a:r>
              <a:rPr lang="en-US"/>
              <a:t>To decrease bullet level, select your bullet text and press Shift + Tab.</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9">
            <a:extLst>
              <a:ext uri="{FF2B5EF4-FFF2-40B4-BE49-F238E27FC236}">
                <a16:creationId xmlns:a16="http://schemas.microsoft.com/office/drawing/2014/main" id="{7E938F29-84D5-4449-9358-343332B4BEF7}"/>
              </a:ext>
              <a:ext uri="{C183D7F6-B498-43B3-948B-1728B52AA6E4}">
                <adec:decorative xmlns:adec="http://schemas.microsoft.com/office/drawing/2017/decorative" val="1"/>
              </a:ext>
            </a:extLst>
          </p:cNvPr>
          <p:cNvSpPr>
            <a:spLocks noGrp="1"/>
          </p:cNvSpPr>
          <p:nvPr>
            <p:ph type="sldNum" sz="quarter" idx="22"/>
          </p:nvPr>
        </p:nvSpPr>
        <p:spPr/>
        <p:txBody>
          <a:bodyPr/>
          <a:lstStyle>
            <a:lvl1pPr>
              <a:lnSpc>
                <a:spcPct val="100000"/>
              </a:lnSpc>
              <a:defRPr/>
            </a:lvl1pPr>
          </a:lstStyle>
          <a:p>
            <a:fld id="{F8E47D07-9D1E-4FE9-B31A-2F5863681021}" type="slidenum">
              <a:rPr lang="en-GB" smtClean="0"/>
              <a:pPr/>
              <a:t>‹#›</a:t>
            </a:fld>
            <a:endParaRPr lang="en-GB"/>
          </a:p>
        </p:txBody>
      </p:sp>
      <p:sp>
        <p:nvSpPr>
          <p:cNvPr id="11" name="Text Placeholder 96">
            <a:extLst>
              <a:ext uri="{FF2B5EF4-FFF2-40B4-BE49-F238E27FC236}">
                <a16:creationId xmlns:a16="http://schemas.microsoft.com/office/drawing/2014/main" id="{C949FF72-87ED-4607-89DB-176C532FA3A0}"/>
              </a:ext>
            </a:extLst>
          </p:cNvPr>
          <p:cNvSpPr>
            <a:spLocks noGrp="1"/>
          </p:cNvSpPr>
          <p:nvPr>
            <p:ph type="body" sz="quarter" idx="111" hasCustomPrompt="1"/>
          </p:nvPr>
        </p:nvSpPr>
        <p:spPr>
          <a:xfrm>
            <a:off x="497481" y="6250152"/>
            <a:ext cx="9550800" cy="561048"/>
          </a:xfrm>
        </p:spPr>
        <p:txBody>
          <a:bodyPr lIns="0" tIns="0" rIns="0" bIns="0" anchor="b" anchorCtr="0">
            <a:noAutofit/>
          </a:bodyPr>
          <a:lstStyle>
            <a:lvl1pPr marL="0" indent="0">
              <a:lnSpc>
                <a:spcPct val="100000"/>
              </a:lnSpc>
              <a:spcAft>
                <a:spcPts val="300"/>
              </a:spcAft>
              <a:buNone/>
              <a:defRPr sz="800">
                <a:solidFill>
                  <a:schemeClr val="tx1"/>
                </a:solidFill>
              </a:defRPr>
            </a:lvl1pPr>
          </a:lstStyle>
          <a:p>
            <a:pPr lvl="0"/>
            <a:r>
              <a:rPr lang="en-US"/>
              <a:t>Footnotes</a:t>
            </a:r>
          </a:p>
        </p:txBody>
      </p:sp>
      <p:sp>
        <p:nvSpPr>
          <p:cNvPr id="7" name="Date Placeholder 6">
            <a:extLst>
              <a:ext uri="{FF2B5EF4-FFF2-40B4-BE49-F238E27FC236}">
                <a16:creationId xmlns:a16="http://schemas.microsoft.com/office/drawing/2014/main" id="{F002CC1A-50FF-4A50-8660-D325E3429D98}"/>
              </a:ext>
              <a:ext uri="{C183D7F6-B498-43B3-948B-1728B52AA6E4}">
                <adec:decorative xmlns:adec="http://schemas.microsoft.com/office/drawing/2017/decorative" val="1"/>
              </a:ext>
            </a:extLst>
          </p:cNvPr>
          <p:cNvSpPr>
            <a:spLocks noGrp="1"/>
          </p:cNvSpPr>
          <p:nvPr>
            <p:ph type="dt" sz="half" idx="20"/>
          </p:nvPr>
        </p:nvSpPr>
        <p:spPr/>
        <p:txBody>
          <a:bodyPr/>
          <a:lstStyle>
            <a:lvl1pPr>
              <a:lnSpc>
                <a:spcPct val="100000"/>
              </a:lnSpc>
              <a:defRPr/>
            </a:lvl1pPr>
          </a:lstStyle>
          <a:p>
            <a:endParaRPr lang="en-GB"/>
          </a:p>
        </p:txBody>
      </p:sp>
    </p:spTree>
    <p:custDataLst>
      <p:tags r:id="rId1"/>
    </p:custDataLst>
    <p:extLst>
      <p:ext uri="{BB962C8B-B14F-4D97-AF65-F5344CB8AC3E}">
        <p14:creationId xmlns:p14="http://schemas.microsoft.com/office/powerpoint/2010/main" val="2655951078"/>
      </p:ext>
    </p:extLst>
  </p:cSld>
  <p:clrMapOvr>
    <a:masterClrMapping/>
  </p:clrMapOvr>
  <p:extLst>
    <p:ext uri="{DCECCB84-F9BA-43D5-87BE-67443E8EF086}">
      <p15:sldGuideLst xmlns:p15="http://schemas.microsoft.com/office/powerpoint/2012/main">
        <p15:guide id="1" pos="1391">
          <p15:clr>
            <a:srgbClr val="A4A3A4"/>
          </p15:clr>
        </p15:guide>
        <p15:guide id="2" pos="1463">
          <p15:clr>
            <a:srgbClr val="A4A3A4"/>
          </p15:clr>
        </p15:guide>
        <p15:guide id="3" pos="2598">
          <p15:clr>
            <a:srgbClr val="A4A3A4"/>
          </p15:clr>
        </p15:guide>
        <p15:guide id="4" pos="2669">
          <p15:clr>
            <a:srgbClr val="A4A3A4"/>
          </p15:clr>
        </p15:guide>
        <p15:guide id="5" pos="3804">
          <p15:clr>
            <a:srgbClr val="A4A3A4"/>
          </p15:clr>
        </p15:guide>
        <p15:guide id="6" pos="3876">
          <p15:clr>
            <a:srgbClr val="A4A3A4"/>
          </p15:clr>
        </p15:guide>
        <p15:guide id="7" pos="5009">
          <p15:clr>
            <a:srgbClr val="A4A3A4"/>
          </p15:clr>
        </p15:guide>
        <p15:guide id="8" pos="5082">
          <p15:clr>
            <a:srgbClr val="A4A3A4"/>
          </p15:clr>
        </p15:guide>
        <p15:guide id="9" pos="6215">
          <p15:clr>
            <a:srgbClr val="A4A3A4"/>
          </p15:clr>
        </p15:guide>
        <p15:guide id="10" pos="6288">
          <p15:clr>
            <a:srgbClr val="A4A3A4"/>
          </p15:clr>
        </p15:guide>
        <p15:guide id="11" orient="horz" pos="890">
          <p15:clr>
            <a:srgbClr val="C35EA4"/>
          </p15:clr>
        </p15:guide>
        <p15:guide id="12" orient="horz" pos="981">
          <p15:clr>
            <a:srgbClr val="C35EA4"/>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11" name="Text Placeholder 96">
            <a:extLst>
              <a:ext uri="{FF2B5EF4-FFF2-40B4-BE49-F238E27FC236}">
                <a16:creationId xmlns:a16="http://schemas.microsoft.com/office/drawing/2014/main" id="{C949FF72-87ED-4607-89DB-176C532FA3A0}"/>
              </a:ext>
            </a:extLst>
          </p:cNvPr>
          <p:cNvSpPr>
            <a:spLocks noGrp="1"/>
          </p:cNvSpPr>
          <p:nvPr>
            <p:ph type="body" sz="quarter" idx="111" hasCustomPrompt="1"/>
          </p:nvPr>
        </p:nvSpPr>
        <p:spPr>
          <a:xfrm>
            <a:off x="609600" y="6200775"/>
            <a:ext cx="9753600" cy="657225"/>
          </a:xfrm>
        </p:spPr>
        <p:txBody>
          <a:bodyPr bIns="72000" anchor="b" anchorCtr="0">
            <a:noAutofit/>
          </a:bodyPr>
          <a:lstStyle>
            <a:lvl1pPr>
              <a:lnSpc>
                <a:spcPct val="100000"/>
              </a:lnSpc>
              <a:spcAft>
                <a:spcPts val="300"/>
              </a:spcAft>
              <a:buNone/>
              <a:defRPr sz="800"/>
            </a:lvl1pPr>
          </a:lstStyle>
          <a:p>
            <a:pPr lvl="0"/>
            <a:r>
              <a:rPr lang="en-US"/>
              <a:t>Footnotes</a:t>
            </a:r>
          </a:p>
        </p:txBody>
      </p:sp>
      <p:sp>
        <p:nvSpPr>
          <p:cNvPr id="7" name="Date Placeholder 6">
            <a:extLst>
              <a:ext uri="{FF2B5EF4-FFF2-40B4-BE49-F238E27FC236}">
                <a16:creationId xmlns:a16="http://schemas.microsoft.com/office/drawing/2014/main" id="{F002CC1A-50FF-4A50-8660-D325E3429D98}"/>
              </a:ext>
            </a:extLst>
          </p:cNvPr>
          <p:cNvSpPr>
            <a:spLocks noGrp="1"/>
          </p:cNvSpPr>
          <p:nvPr>
            <p:ph type="dt" sz="half" idx="20"/>
          </p:nvPr>
        </p:nvSpPr>
        <p:spPr/>
        <p:txBody>
          <a:bodyPr/>
          <a:lstStyle>
            <a:lvl1pPr>
              <a:lnSpc>
                <a:spcPct val="100000"/>
              </a:lnSpc>
              <a:defRPr/>
            </a:lvl1pPr>
          </a:lstStyle>
          <a:p>
            <a:endParaRPr lang="en-GB"/>
          </a:p>
        </p:txBody>
      </p:sp>
      <p:sp>
        <p:nvSpPr>
          <p:cNvPr id="10" name="Slide Number Placeholder 9">
            <a:extLst>
              <a:ext uri="{FF2B5EF4-FFF2-40B4-BE49-F238E27FC236}">
                <a16:creationId xmlns:a16="http://schemas.microsoft.com/office/drawing/2014/main" id="{7E938F29-84D5-4449-9358-343332B4BEF7}"/>
              </a:ext>
            </a:extLst>
          </p:cNvPr>
          <p:cNvSpPr>
            <a:spLocks noGrp="1"/>
          </p:cNvSpPr>
          <p:nvPr>
            <p:ph type="sldNum" sz="quarter" idx="22"/>
          </p:nvPr>
        </p:nvSpPr>
        <p:spPr/>
        <p:txBody>
          <a:bodyPr/>
          <a:lstStyle>
            <a:lvl1pPr>
              <a:lnSpc>
                <a:spcPct val="100000"/>
              </a:lnSpc>
              <a:defRPr/>
            </a:lvl1pPr>
          </a:lstStyle>
          <a:p>
            <a:fld id="{F8E47D07-9D1E-4FE9-B31A-2F5863681021}" type="slidenum">
              <a:rPr lang="en-GB" smtClean="0"/>
              <a:pPr/>
              <a:t>‹#›</a:t>
            </a:fld>
            <a:endParaRPr lang="en-GB"/>
          </a:p>
        </p:txBody>
      </p:sp>
      <p:sp>
        <p:nvSpPr>
          <p:cNvPr id="3" name="Title 2">
            <a:extLst>
              <a:ext uri="{FF2B5EF4-FFF2-40B4-BE49-F238E27FC236}">
                <a16:creationId xmlns:a16="http://schemas.microsoft.com/office/drawing/2014/main" id="{22AD159F-7756-3DA0-DF27-72115E048DD5}"/>
              </a:ext>
            </a:extLst>
          </p:cNvPr>
          <p:cNvSpPr>
            <a:spLocks noGrp="1"/>
          </p:cNvSpPr>
          <p:nvPr>
            <p:ph type="title" hasCustomPrompt="1"/>
          </p:nvPr>
        </p:nvSpPr>
        <p:spPr/>
        <p:txBody>
          <a:bodyPr/>
          <a:lstStyle/>
          <a:p>
            <a:r>
              <a:rPr lang="en-US"/>
              <a:t>Click to enter title here</a:t>
            </a:r>
          </a:p>
        </p:txBody>
      </p:sp>
      <p:sp>
        <p:nvSpPr>
          <p:cNvPr id="9" name="Content Placeholder 8">
            <a:extLst>
              <a:ext uri="{FF2B5EF4-FFF2-40B4-BE49-F238E27FC236}">
                <a16:creationId xmlns:a16="http://schemas.microsoft.com/office/drawing/2014/main" id="{06C49CE0-A935-60E2-C2F2-67EBD888955D}"/>
              </a:ext>
            </a:extLst>
          </p:cNvPr>
          <p:cNvSpPr>
            <a:spLocks noGrp="1"/>
          </p:cNvSpPr>
          <p:nvPr>
            <p:ph sz="quarter" idx="112" hasCustomPrompt="1"/>
          </p:nvPr>
        </p:nvSpPr>
        <p:spPr/>
        <p:txBody>
          <a:bodyPr/>
          <a:lstStyle/>
          <a:p>
            <a:pPr lvl="0"/>
            <a:r>
              <a:rPr lang="en-US"/>
              <a:t>Click to add text here. </a:t>
            </a:r>
            <a:br>
              <a:rPr lang="en-US"/>
            </a:br>
            <a:r>
              <a:rPr lang="en-US"/>
              <a:t>When pasting copy from other slides, be sure to right-click and choose ‘Keep text only’.</a:t>
            </a:r>
            <a:br>
              <a:rPr lang="en-US"/>
            </a:br>
            <a:r>
              <a:rPr lang="en-US"/>
              <a:t>To increase bullet level, select your text and press Tab.</a:t>
            </a:r>
            <a:br>
              <a:rPr lang="en-US"/>
            </a:br>
            <a:r>
              <a:rPr lang="en-US"/>
              <a:t>To decrease bullet level, select your bullet text and press Shift + Tab.</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711630440"/>
      </p:ext>
    </p:extLst>
  </p:cSld>
  <p:clrMapOvr>
    <a:masterClrMapping/>
  </p:clrMapOvr>
  <p:extLst>
    <p:ext uri="{DCECCB84-F9BA-43D5-87BE-67443E8EF086}">
      <p15:sldGuideLst xmlns:p15="http://schemas.microsoft.com/office/powerpoint/2012/main">
        <p15:guide id="5" orient="horz" pos="925">
          <p15:clr>
            <a:srgbClr val="A6428C"/>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11" name="Text Placeholder 96">
            <a:extLst>
              <a:ext uri="{FF2B5EF4-FFF2-40B4-BE49-F238E27FC236}">
                <a16:creationId xmlns:a16="http://schemas.microsoft.com/office/drawing/2014/main" id="{C949FF72-87ED-4607-89DB-176C532FA3A0}"/>
              </a:ext>
            </a:extLst>
          </p:cNvPr>
          <p:cNvSpPr>
            <a:spLocks noGrp="1"/>
          </p:cNvSpPr>
          <p:nvPr>
            <p:ph type="body" sz="quarter" idx="111" hasCustomPrompt="1"/>
          </p:nvPr>
        </p:nvSpPr>
        <p:spPr>
          <a:xfrm>
            <a:off x="609600" y="6200775"/>
            <a:ext cx="9753600" cy="657225"/>
          </a:xfrm>
        </p:spPr>
        <p:txBody>
          <a:bodyPr bIns="72000" anchor="b" anchorCtr="0">
            <a:noAutofit/>
          </a:bodyPr>
          <a:lstStyle>
            <a:lvl1pPr>
              <a:lnSpc>
                <a:spcPct val="100000"/>
              </a:lnSpc>
              <a:spcAft>
                <a:spcPts val="300"/>
              </a:spcAft>
              <a:buNone/>
              <a:defRPr sz="800"/>
            </a:lvl1pPr>
          </a:lstStyle>
          <a:p>
            <a:pPr lvl="0"/>
            <a:r>
              <a:rPr lang="en-US"/>
              <a:t>Footnotes</a:t>
            </a:r>
          </a:p>
        </p:txBody>
      </p:sp>
      <p:sp>
        <p:nvSpPr>
          <p:cNvPr id="7" name="Date Placeholder 6">
            <a:extLst>
              <a:ext uri="{FF2B5EF4-FFF2-40B4-BE49-F238E27FC236}">
                <a16:creationId xmlns:a16="http://schemas.microsoft.com/office/drawing/2014/main" id="{F002CC1A-50FF-4A50-8660-D325E3429D98}"/>
              </a:ext>
            </a:extLst>
          </p:cNvPr>
          <p:cNvSpPr>
            <a:spLocks noGrp="1"/>
          </p:cNvSpPr>
          <p:nvPr>
            <p:ph type="dt" sz="half" idx="20"/>
          </p:nvPr>
        </p:nvSpPr>
        <p:spPr/>
        <p:txBody>
          <a:bodyPr/>
          <a:lstStyle>
            <a:lvl1pPr>
              <a:lnSpc>
                <a:spcPct val="100000"/>
              </a:lnSpc>
              <a:defRPr/>
            </a:lvl1pPr>
          </a:lstStyle>
          <a:p>
            <a:endParaRPr lang="en-GB"/>
          </a:p>
        </p:txBody>
      </p:sp>
      <p:sp>
        <p:nvSpPr>
          <p:cNvPr id="10" name="Slide Number Placeholder 9">
            <a:extLst>
              <a:ext uri="{FF2B5EF4-FFF2-40B4-BE49-F238E27FC236}">
                <a16:creationId xmlns:a16="http://schemas.microsoft.com/office/drawing/2014/main" id="{7E938F29-84D5-4449-9358-343332B4BEF7}"/>
              </a:ext>
            </a:extLst>
          </p:cNvPr>
          <p:cNvSpPr>
            <a:spLocks noGrp="1"/>
          </p:cNvSpPr>
          <p:nvPr>
            <p:ph type="sldNum" sz="quarter" idx="22"/>
          </p:nvPr>
        </p:nvSpPr>
        <p:spPr/>
        <p:txBody>
          <a:bodyPr/>
          <a:lstStyle>
            <a:lvl1pPr>
              <a:lnSpc>
                <a:spcPct val="100000"/>
              </a:lnSpc>
              <a:defRPr/>
            </a:lvl1pPr>
          </a:lstStyle>
          <a:p>
            <a:fld id="{F8E47D07-9D1E-4FE9-B31A-2F5863681021}" type="slidenum">
              <a:rPr lang="en-GB" smtClean="0"/>
              <a:pPr/>
              <a:t>‹#›</a:t>
            </a:fld>
            <a:endParaRPr lang="en-GB"/>
          </a:p>
        </p:txBody>
      </p:sp>
      <p:sp>
        <p:nvSpPr>
          <p:cNvPr id="3" name="Title 2">
            <a:extLst>
              <a:ext uri="{FF2B5EF4-FFF2-40B4-BE49-F238E27FC236}">
                <a16:creationId xmlns:a16="http://schemas.microsoft.com/office/drawing/2014/main" id="{22AD159F-7756-3DA0-DF27-72115E048DD5}"/>
              </a:ext>
            </a:extLst>
          </p:cNvPr>
          <p:cNvSpPr>
            <a:spLocks noGrp="1"/>
          </p:cNvSpPr>
          <p:nvPr>
            <p:ph type="title" hasCustomPrompt="1"/>
          </p:nvPr>
        </p:nvSpPr>
        <p:spPr/>
        <p:txBody>
          <a:bodyPr/>
          <a:lstStyle/>
          <a:p>
            <a:r>
              <a:rPr lang="en-US"/>
              <a:t>Click to enter title here</a:t>
            </a:r>
          </a:p>
        </p:txBody>
      </p:sp>
      <p:sp>
        <p:nvSpPr>
          <p:cNvPr id="9" name="Content Placeholder 8">
            <a:extLst>
              <a:ext uri="{FF2B5EF4-FFF2-40B4-BE49-F238E27FC236}">
                <a16:creationId xmlns:a16="http://schemas.microsoft.com/office/drawing/2014/main" id="{06C49CE0-A935-60E2-C2F2-67EBD888955D}"/>
              </a:ext>
            </a:extLst>
          </p:cNvPr>
          <p:cNvSpPr>
            <a:spLocks noGrp="1"/>
          </p:cNvSpPr>
          <p:nvPr>
            <p:ph sz="quarter" idx="112" hasCustomPrompt="1"/>
          </p:nvPr>
        </p:nvSpPr>
        <p:spPr/>
        <p:txBody>
          <a:bodyPr/>
          <a:lstStyle/>
          <a:p>
            <a:pPr lvl="0"/>
            <a:r>
              <a:rPr lang="en-US"/>
              <a:t>Click to add text here. </a:t>
            </a:r>
            <a:br>
              <a:rPr lang="en-US"/>
            </a:br>
            <a:r>
              <a:rPr lang="en-US"/>
              <a:t>When pasting copy from other slides, be sure to right-click and choose ‘Keep text only’.</a:t>
            </a:r>
            <a:br>
              <a:rPr lang="en-US"/>
            </a:br>
            <a:r>
              <a:rPr lang="en-US"/>
              <a:t>To increase bullet level, select your text and press Tab.</a:t>
            </a:r>
            <a:br>
              <a:rPr lang="en-US"/>
            </a:br>
            <a:r>
              <a:rPr lang="en-US"/>
              <a:t>To decrease bullet level, select your bullet text and press Shift + Tab.</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1677088689"/>
      </p:ext>
    </p:extLst>
  </p:cSld>
  <p:clrMapOvr>
    <a:masterClrMapping/>
  </p:clrMapOvr>
  <p:extLst>
    <p:ext uri="{DCECCB84-F9BA-43D5-87BE-67443E8EF086}">
      <p15:sldGuideLst xmlns:p15="http://schemas.microsoft.com/office/powerpoint/2012/main">
        <p15:guide id="5" orient="horz" pos="925">
          <p15:clr>
            <a:srgbClr val="A6428C"/>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635B2-3D27-4FA3-B863-05E4C9624AB6}"/>
              </a:ext>
            </a:extLst>
          </p:cNvPr>
          <p:cNvSpPr>
            <a:spLocks noGrp="1"/>
          </p:cNvSpPr>
          <p:nvPr>
            <p:ph type="title" hasCustomPrompt="1"/>
          </p:nvPr>
        </p:nvSpPr>
        <p:spPr/>
        <p:txBody>
          <a:bodyPr/>
          <a:lstStyle>
            <a:lvl1pPr>
              <a:lnSpc>
                <a:spcPct val="100000"/>
              </a:lnSpc>
              <a:defRPr/>
            </a:lvl1pPr>
          </a:lstStyle>
          <a:p>
            <a:r>
              <a:rPr lang="en-US"/>
              <a:t>Click to enter title here</a:t>
            </a:r>
          </a:p>
        </p:txBody>
      </p:sp>
      <p:sp>
        <p:nvSpPr>
          <p:cNvPr id="8" name="Content Placeholder 7">
            <a:extLst>
              <a:ext uri="{FF2B5EF4-FFF2-40B4-BE49-F238E27FC236}">
                <a16:creationId xmlns:a16="http://schemas.microsoft.com/office/drawing/2014/main" id="{91E4B5EC-9E53-45C3-B765-C1C483A070D0}"/>
              </a:ext>
            </a:extLst>
          </p:cNvPr>
          <p:cNvSpPr>
            <a:spLocks noGrp="1"/>
          </p:cNvSpPr>
          <p:nvPr>
            <p:ph sz="quarter" idx="19" hasCustomPrompt="1"/>
          </p:nvPr>
        </p:nvSpPr>
        <p:spPr>
          <a:xfrm>
            <a:off x="407988" y="1567814"/>
            <a:ext cx="11376024" cy="4635235"/>
          </a:xfrm>
        </p:spPr>
        <p:txBody>
          <a:bodyPr>
            <a:noAutofit/>
          </a:bodyPr>
          <a:lstStyle>
            <a:lvl1pPr>
              <a:lnSpc>
                <a:spcPct val="100000"/>
              </a:lnSpc>
              <a:spcBef>
                <a:spcPts val="600"/>
              </a:spcBef>
              <a:spcAft>
                <a:spcPts val="600"/>
              </a:spcAft>
              <a:defRPr/>
            </a:lvl1pPr>
            <a:lvl2pPr marL="460800" indent="-228600">
              <a:lnSpc>
                <a:spcPct val="100000"/>
              </a:lnSpc>
              <a:defRPr/>
            </a:lvl2pPr>
            <a:lvl3pPr>
              <a:lnSpc>
                <a:spcPct val="100000"/>
              </a:lnSpc>
              <a:defRPr/>
            </a:lvl3pPr>
            <a:lvl4pPr>
              <a:lnSpc>
                <a:spcPct val="100000"/>
              </a:lnSpc>
              <a:defRPr/>
            </a:lvl4pPr>
            <a:lvl5pPr>
              <a:lnSpc>
                <a:spcPct val="100000"/>
              </a:lnSpc>
              <a:defRPr/>
            </a:lvl5pPr>
          </a:lstStyle>
          <a:p>
            <a:pPr lvl="0"/>
            <a:r>
              <a:rPr lang="en-US"/>
              <a:t>Click to add text here. </a:t>
            </a:r>
            <a:br>
              <a:rPr lang="en-US"/>
            </a:br>
            <a:r>
              <a:rPr lang="en-US"/>
              <a:t>When pasting copy from other slides, be sure to right-click and choose ‘Keep text only’.</a:t>
            </a:r>
            <a:br>
              <a:rPr lang="en-US"/>
            </a:br>
            <a:r>
              <a:rPr lang="en-US"/>
              <a:t>To increase bullet level, select your text and press Tab.</a:t>
            </a:r>
            <a:br>
              <a:rPr lang="en-US"/>
            </a:br>
            <a:r>
              <a:rPr lang="en-US"/>
              <a:t>To decrease bullet level, select your bullet text and press Shift + Tab.</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9">
            <a:extLst>
              <a:ext uri="{FF2B5EF4-FFF2-40B4-BE49-F238E27FC236}">
                <a16:creationId xmlns:a16="http://schemas.microsoft.com/office/drawing/2014/main" id="{7E938F29-84D5-4449-9358-343332B4BEF7}"/>
              </a:ext>
              <a:ext uri="{C183D7F6-B498-43B3-948B-1728B52AA6E4}">
                <adec:decorative xmlns:adec="http://schemas.microsoft.com/office/drawing/2017/decorative" val="1"/>
              </a:ext>
            </a:extLst>
          </p:cNvPr>
          <p:cNvSpPr>
            <a:spLocks noGrp="1"/>
          </p:cNvSpPr>
          <p:nvPr>
            <p:ph type="sldNum" sz="quarter" idx="22"/>
          </p:nvPr>
        </p:nvSpPr>
        <p:spPr/>
        <p:txBody>
          <a:bodyPr/>
          <a:lstStyle>
            <a:lvl1pPr>
              <a:lnSpc>
                <a:spcPct val="100000"/>
              </a:lnSpc>
              <a:defRPr/>
            </a:lvl1pPr>
          </a:lstStyle>
          <a:p>
            <a:fld id="{F8E47D07-9D1E-4FE9-B31A-2F5863681021}" type="slidenum">
              <a:rPr lang="en-GB" smtClean="0"/>
              <a:pPr/>
              <a:t>‹#›</a:t>
            </a:fld>
            <a:endParaRPr lang="en-GB"/>
          </a:p>
        </p:txBody>
      </p:sp>
      <p:sp>
        <p:nvSpPr>
          <p:cNvPr id="11" name="Text Placeholder 96">
            <a:extLst>
              <a:ext uri="{FF2B5EF4-FFF2-40B4-BE49-F238E27FC236}">
                <a16:creationId xmlns:a16="http://schemas.microsoft.com/office/drawing/2014/main" id="{C949FF72-87ED-4607-89DB-176C532FA3A0}"/>
              </a:ext>
            </a:extLst>
          </p:cNvPr>
          <p:cNvSpPr>
            <a:spLocks noGrp="1"/>
          </p:cNvSpPr>
          <p:nvPr>
            <p:ph type="body" sz="quarter" idx="111" hasCustomPrompt="1"/>
          </p:nvPr>
        </p:nvSpPr>
        <p:spPr>
          <a:xfrm>
            <a:off x="497481" y="6250152"/>
            <a:ext cx="9550800" cy="561048"/>
          </a:xfrm>
        </p:spPr>
        <p:txBody>
          <a:bodyPr lIns="0" tIns="0" rIns="0" bIns="0" anchor="b" anchorCtr="0">
            <a:noAutofit/>
          </a:bodyPr>
          <a:lstStyle>
            <a:lvl1pPr marL="0" indent="0">
              <a:lnSpc>
                <a:spcPct val="100000"/>
              </a:lnSpc>
              <a:spcAft>
                <a:spcPts val="300"/>
              </a:spcAft>
              <a:buNone/>
              <a:defRPr sz="800">
                <a:solidFill>
                  <a:schemeClr val="tx1"/>
                </a:solidFill>
              </a:defRPr>
            </a:lvl1pPr>
          </a:lstStyle>
          <a:p>
            <a:pPr lvl="0"/>
            <a:r>
              <a:rPr lang="en-US"/>
              <a:t>Footnotes</a:t>
            </a:r>
          </a:p>
        </p:txBody>
      </p:sp>
      <p:sp>
        <p:nvSpPr>
          <p:cNvPr id="7" name="Date Placeholder 6">
            <a:extLst>
              <a:ext uri="{FF2B5EF4-FFF2-40B4-BE49-F238E27FC236}">
                <a16:creationId xmlns:a16="http://schemas.microsoft.com/office/drawing/2014/main" id="{F002CC1A-50FF-4A50-8660-D325E3429D98}"/>
              </a:ext>
              <a:ext uri="{C183D7F6-B498-43B3-948B-1728B52AA6E4}">
                <adec:decorative xmlns:adec="http://schemas.microsoft.com/office/drawing/2017/decorative" val="1"/>
              </a:ext>
            </a:extLst>
          </p:cNvPr>
          <p:cNvSpPr>
            <a:spLocks noGrp="1"/>
          </p:cNvSpPr>
          <p:nvPr>
            <p:ph type="dt" sz="half" idx="20"/>
          </p:nvPr>
        </p:nvSpPr>
        <p:spPr/>
        <p:txBody>
          <a:bodyPr/>
          <a:lstStyle>
            <a:lvl1pPr>
              <a:lnSpc>
                <a:spcPct val="100000"/>
              </a:lnSpc>
              <a:defRPr/>
            </a:lvl1pPr>
          </a:lstStyle>
          <a:p>
            <a:endParaRPr lang="en-GB"/>
          </a:p>
        </p:txBody>
      </p:sp>
    </p:spTree>
    <p:custDataLst>
      <p:tags r:id="rId1"/>
    </p:custDataLst>
    <p:extLst>
      <p:ext uri="{BB962C8B-B14F-4D97-AF65-F5344CB8AC3E}">
        <p14:creationId xmlns:p14="http://schemas.microsoft.com/office/powerpoint/2010/main" val="685031902"/>
      </p:ext>
    </p:extLst>
  </p:cSld>
  <p:clrMapOvr>
    <a:masterClrMapping/>
  </p:clrMapOvr>
  <p:extLst>
    <p:ext uri="{DCECCB84-F9BA-43D5-87BE-67443E8EF086}">
      <p15:sldGuideLst xmlns:p15="http://schemas.microsoft.com/office/powerpoint/2012/main">
        <p15:guide id="1" pos="1391">
          <p15:clr>
            <a:srgbClr val="A4A3A4"/>
          </p15:clr>
        </p15:guide>
        <p15:guide id="2" pos="1463">
          <p15:clr>
            <a:srgbClr val="A4A3A4"/>
          </p15:clr>
        </p15:guide>
        <p15:guide id="3" pos="2598">
          <p15:clr>
            <a:srgbClr val="A4A3A4"/>
          </p15:clr>
        </p15:guide>
        <p15:guide id="4" pos="2669">
          <p15:clr>
            <a:srgbClr val="A4A3A4"/>
          </p15:clr>
        </p15:guide>
        <p15:guide id="5" pos="3804">
          <p15:clr>
            <a:srgbClr val="A4A3A4"/>
          </p15:clr>
        </p15:guide>
        <p15:guide id="6" pos="3876">
          <p15:clr>
            <a:srgbClr val="A4A3A4"/>
          </p15:clr>
        </p15:guide>
        <p15:guide id="7" pos="5009">
          <p15:clr>
            <a:srgbClr val="A4A3A4"/>
          </p15:clr>
        </p15:guide>
        <p15:guide id="8" pos="5082">
          <p15:clr>
            <a:srgbClr val="A4A3A4"/>
          </p15:clr>
        </p15:guide>
        <p15:guide id="9" pos="6215">
          <p15:clr>
            <a:srgbClr val="A4A3A4"/>
          </p15:clr>
        </p15:guide>
        <p15:guide id="10" pos="6288">
          <p15:clr>
            <a:srgbClr val="A4A3A4"/>
          </p15:clr>
        </p15:guide>
        <p15:guide id="11" orient="horz" pos="890">
          <p15:clr>
            <a:srgbClr val="C35EA4"/>
          </p15:clr>
        </p15:guide>
        <p15:guide id="12" orient="horz" pos="981">
          <p15:clr>
            <a:srgbClr val="C35EA4"/>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mage and 3 Points">
    <p:spTree>
      <p:nvGrpSpPr>
        <p:cNvPr id="1" name=""/>
        <p:cNvGrpSpPr/>
        <p:nvPr/>
      </p:nvGrpSpPr>
      <p:grpSpPr>
        <a:xfrm>
          <a:off x="0" y="0"/>
          <a:ext cx="0" cy="0"/>
          <a:chOff x="0" y="0"/>
          <a:chExt cx="0" cy="0"/>
        </a:xfrm>
      </p:grpSpPr>
      <p:sp>
        <p:nvSpPr>
          <p:cNvPr id="14" name="Text Placeholder 96">
            <a:extLst>
              <a:ext uri="{FF2B5EF4-FFF2-40B4-BE49-F238E27FC236}">
                <a16:creationId xmlns:a16="http://schemas.microsoft.com/office/drawing/2014/main" id="{EC615CB5-4947-47D0-B400-A69B3468C41A}"/>
              </a:ext>
            </a:extLst>
          </p:cNvPr>
          <p:cNvSpPr>
            <a:spLocks noGrp="1"/>
          </p:cNvSpPr>
          <p:nvPr>
            <p:ph type="body" sz="quarter" idx="111" hasCustomPrompt="1"/>
          </p:nvPr>
        </p:nvSpPr>
        <p:spPr>
          <a:xfrm>
            <a:off x="4876800" y="5541963"/>
            <a:ext cx="6705599" cy="657225"/>
          </a:xfrm>
        </p:spPr>
        <p:txBody>
          <a:bodyPr lIns="0" tIns="0" rIns="0" bIns="0" anchor="b" anchorCtr="0">
            <a:noAutofit/>
          </a:bodyPr>
          <a:lstStyle>
            <a:lvl1pPr>
              <a:lnSpc>
                <a:spcPct val="100000"/>
              </a:lnSpc>
              <a:spcAft>
                <a:spcPts val="300"/>
              </a:spcAft>
              <a:buNone/>
              <a:defRPr sz="800"/>
            </a:lvl1pPr>
          </a:lstStyle>
          <a:p>
            <a:pPr lvl="0"/>
            <a:r>
              <a:rPr lang="en-US" dirty="0"/>
              <a:t>Footnotes</a:t>
            </a:r>
          </a:p>
        </p:txBody>
      </p:sp>
      <p:sp>
        <p:nvSpPr>
          <p:cNvPr id="3" name="Date Placeholder 2">
            <a:extLst>
              <a:ext uri="{FF2B5EF4-FFF2-40B4-BE49-F238E27FC236}">
                <a16:creationId xmlns:a16="http://schemas.microsoft.com/office/drawing/2014/main" id="{8EDCC698-5F0A-4A1C-B64E-2817FBBBC11A}"/>
              </a:ext>
            </a:extLst>
          </p:cNvPr>
          <p:cNvSpPr>
            <a:spLocks noGrp="1"/>
          </p:cNvSpPr>
          <p:nvPr>
            <p:ph type="dt" sz="half" idx="10"/>
          </p:nvPr>
        </p:nvSpPr>
        <p:spPr/>
        <p:txBody>
          <a:bodyPr/>
          <a:lstStyle>
            <a:lvl1pPr>
              <a:lnSpc>
                <a:spcPct val="100000"/>
              </a:lnSpc>
              <a:defRPr/>
            </a:lvl1pPr>
          </a:lstStyle>
          <a:p>
            <a:endParaRPr lang="en-GB"/>
          </a:p>
        </p:txBody>
      </p:sp>
      <p:sp>
        <p:nvSpPr>
          <p:cNvPr id="13" name="Picture Placeholder 13">
            <a:extLst>
              <a:ext uri="{FF2B5EF4-FFF2-40B4-BE49-F238E27FC236}">
                <a16:creationId xmlns:a16="http://schemas.microsoft.com/office/drawing/2014/main" id="{40B35679-83CF-4DE2-BCA6-286802F65026}"/>
              </a:ext>
            </a:extLst>
          </p:cNvPr>
          <p:cNvSpPr>
            <a:spLocks noGrp="1"/>
          </p:cNvSpPr>
          <p:nvPr>
            <p:ph type="pic" sz="quarter" idx="20" hasCustomPrompt="1"/>
          </p:nvPr>
        </p:nvSpPr>
        <p:spPr>
          <a:xfrm>
            <a:off x="1" y="0"/>
            <a:ext cx="4267199" cy="6858000"/>
          </a:xfrm>
          <a:prstGeom prst="rect">
            <a:avLst/>
          </a:prstGeom>
          <a:solidFill>
            <a:schemeClr val="bg2">
              <a:lumMod val="40000"/>
              <a:lumOff val="60000"/>
            </a:schemeClr>
          </a:solidFill>
        </p:spPr>
        <p:txBody>
          <a:bodyPr vert="horz" wrap="square" lIns="396000" tIns="612000" rIns="576000" bIns="1368000" rtlCol="0" anchor="ctr" anchorCtr="0">
            <a:noAutofit/>
          </a:bodyPr>
          <a:lstStyle>
            <a:lvl1pPr marL="0" indent="0" algn="l">
              <a:lnSpc>
                <a:spcPct val="100000"/>
              </a:lnSpc>
              <a:spcAft>
                <a:spcPts val="0"/>
              </a:spcAft>
              <a:buNone/>
              <a:defRPr lang="en-US" sz="1600" b="1" dirty="0"/>
            </a:lvl1pPr>
          </a:lstStyle>
          <a:p>
            <a:r>
              <a:rPr lang="en-US" dirty="0"/>
              <a:t>_____________________________</a:t>
            </a:r>
            <a:br>
              <a:rPr lang="en-US" dirty="0"/>
            </a:br>
            <a:br>
              <a:rPr lang="en-US" dirty="0"/>
            </a:br>
            <a:r>
              <a:rPr lang="en-US" dirty="0"/>
              <a:t>To add a brand image here:</a:t>
            </a:r>
            <a:br>
              <a:rPr lang="en-US" dirty="0"/>
            </a:br>
            <a:r>
              <a:rPr lang="en-US" dirty="0"/>
              <a:t>Select this placeholder and click </a:t>
            </a:r>
            <a:br>
              <a:rPr lang="en-US" dirty="0"/>
            </a:br>
            <a:r>
              <a:rPr lang="en-US" dirty="0"/>
              <a:t>Brand Pictures in </a:t>
            </a:r>
            <a:r>
              <a:rPr lang="en-US" dirty="0" err="1"/>
              <a:t>BrandIn</a:t>
            </a:r>
            <a:r>
              <a:rPr lang="en-US" dirty="0"/>
              <a:t>.</a:t>
            </a:r>
            <a:br>
              <a:rPr lang="en-US" dirty="0"/>
            </a:br>
            <a:br>
              <a:rPr lang="en-US" dirty="0"/>
            </a:br>
            <a:r>
              <a:rPr lang="en-US" dirty="0"/>
              <a:t>Clicking the icon will insert an </a:t>
            </a:r>
            <a:br>
              <a:rPr lang="en-US" dirty="0"/>
            </a:br>
            <a:r>
              <a:rPr lang="en-US" dirty="0"/>
              <a:t>image from your own files.</a:t>
            </a:r>
            <a:br>
              <a:rPr lang="en-US" dirty="0"/>
            </a:br>
            <a:br>
              <a:rPr lang="en-US" dirty="0"/>
            </a:br>
            <a:br>
              <a:rPr lang="en-US" dirty="0"/>
            </a:br>
            <a:br>
              <a:rPr lang="en-US" dirty="0"/>
            </a:br>
            <a:r>
              <a:rPr lang="en-US" dirty="0"/>
              <a:t>The image can then be scaled </a:t>
            </a:r>
            <a:br>
              <a:rPr lang="en-US" dirty="0"/>
            </a:br>
            <a:r>
              <a:rPr lang="en-US" dirty="0"/>
              <a:t>within the frame by using the </a:t>
            </a:r>
            <a:br>
              <a:rPr lang="en-US" dirty="0"/>
            </a:br>
            <a:r>
              <a:rPr lang="en-US" dirty="0"/>
              <a:t>Crop feature in the Picture Format</a:t>
            </a:r>
            <a:br>
              <a:rPr lang="en-US" dirty="0"/>
            </a:br>
            <a:r>
              <a:rPr lang="en-US" dirty="0"/>
              <a:t>tab of the ribbon.</a:t>
            </a:r>
            <a:br>
              <a:rPr lang="en-US" dirty="0"/>
            </a:br>
            <a:r>
              <a:rPr lang="en-US" dirty="0"/>
              <a:t>_____________________________</a:t>
            </a:r>
          </a:p>
        </p:txBody>
      </p:sp>
      <p:sp>
        <p:nvSpPr>
          <p:cNvPr id="6" name="Text Placeholder 5">
            <a:extLst>
              <a:ext uri="{FF2B5EF4-FFF2-40B4-BE49-F238E27FC236}">
                <a16:creationId xmlns:a16="http://schemas.microsoft.com/office/drawing/2014/main" id="{4F2560C9-DF52-45CA-87E0-E0A1940555F6}"/>
              </a:ext>
            </a:extLst>
          </p:cNvPr>
          <p:cNvSpPr>
            <a:spLocks noGrp="1"/>
          </p:cNvSpPr>
          <p:nvPr>
            <p:ph type="body" sz="quarter" idx="23" hasCustomPrompt="1"/>
          </p:nvPr>
        </p:nvSpPr>
        <p:spPr>
          <a:xfrm>
            <a:off x="5791200" y="1922060"/>
            <a:ext cx="5791198" cy="576000"/>
          </a:xfrm>
        </p:spPr>
        <p:txBody>
          <a:bodyPr vert="horz" lIns="0" tIns="0" rIns="0" bIns="0" rtlCol="0" anchor="ctr" anchorCtr="0">
            <a:noAutofit/>
          </a:bodyPr>
          <a:lstStyle>
            <a:lvl1pPr marL="0" indent="0">
              <a:lnSpc>
                <a:spcPct val="100000"/>
              </a:lnSpc>
              <a:buNone/>
              <a:defRPr lang="en-US" dirty="0"/>
            </a:lvl1pPr>
          </a:lstStyle>
          <a:p>
            <a:pPr lvl="0"/>
            <a:r>
              <a:rPr lang="en-US" dirty="0"/>
              <a:t>Click to add item</a:t>
            </a:r>
          </a:p>
        </p:txBody>
      </p:sp>
      <p:sp>
        <p:nvSpPr>
          <p:cNvPr id="5" name="Slide Number Placeholder 4">
            <a:extLst>
              <a:ext uri="{FF2B5EF4-FFF2-40B4-BE49-F238E27FC236}">
                <a16:creationId xmlns:a16="http://schemas.microsoft.com/office/drawing/2014/main" id="{3D99530C-C25D-41F5-8CBD-274088C900B1}"/>
              </a:ext>
            </a:extLst>
          </p:cNvPr>
          <p:cNvSpPr>
            <a:spLocks noGrp="1"/>
          </p:cNvSpPr>
          <p:nvPr>
            <p:ph type="sldNum" sz="quarter" idx="12"/>
          </p:nvPr>
        </p:nvSpPr>
        <p:spPr/>
        <p:txBody>
          <a:bodyPr/>
          <a:lstStyle>
            <a:lvl1pPr>
              <a:lnSpc>
                <a:spcPct val="100000"/>
              </a:lnSpc>
              <a:defRPr>
                <a:solidFill>
                  <a:schemeClr val="bg1"/>
                </a:solidFill>
              </a:defRPr>
            </a:lvl1pPr>
          </a:lstStyle>
          <a:p>
            <a:fld id="{F8E47D07-9D1E-4FE9-B31A-2F5863681021}" type="slidenum">
              <a:rPr lang="en-GB" smtClean="0"/>
              <a:pPr/>
              <a:t>‹#›</a:t>
            </a:fld>
            <a:endParaRPr lang="en-GB"/>
          </a:p>
        </p:txBody>
      </p:sp>
      <p:sp>
        <p:nvSpPr>
          <p:cNvPr id="20" name="Text Placeholder 5">
            <a:extLst>
              <a:ext uri="{FF2B5EF4-FFF2-40B4-BE49-F238E27FC236}">
                <a16:creationId xmlns:a16="http://schemas.microsoft.com/office/drawing/2014/main" id="{E73010FE-DD71-4076-8A5D-D08E5CA3F634}"/>
              </a:ext>
            </a:extLst>
          </p:cNvPr>
          <p:cNvSpPr>
            <a:spLocks noGrp="1"/>
          </p:cNvSpPr>
          <p:nvPr>
            <p:ph type="body" sz="quarter" idx="24" hasCustomPrompt="1"/>
          </p:nvPr>
        </p:nvSpPr>
        <p:spPr>
          <a:xfrm>
            <a:off x="5791200" y="3141000"/>
            <a:ext cx="5791198" cy="576000"/>
          </a:xfrm>
        </p:spPr>
        <p:txBody>
          <a:bodyPr vert="horz" lIns="0" tIns="0" rIns="0" bIns="0" rtlCol="0" anchor="ctr" anchorCtr="0">
            <a:noAutofit/>
          </a:bodyPr>
          <a:lstStyle>
            <a:lvl1pPr marL="0" indent="0">
              <a:lnSpc>
                <a:spcPct val="100000"/>
              </a:lnSpc>
              <a:buNone/>
              <a:defRPr lang="en-US" dirty="0"/>
            </a:lvl1pPr>
          </a:lstStyle>
          <a:p>
            <a:pPr lvl="0"/>
            <a:r>
              <a:rPr lang="en-US" dirty="0"/>
              <a:t>Click to add item</a:t>
            </a:r>
          </a:p>
        </p:txBody>
      </p:sp>
      <p:sp>
        <p:nvSpPr>
          <p:cNvPr id="21" name="Text Placeholder 5">
            <a:extLst>
              <a:ext uri="{FF2B5EF4-FFF2-40B4-BE49-F238E27FC236}">
                <a16:creationId xmlns:a16="http://schemas.microsoft.com/office/drawing/2014/main" id="{34A02FB3-913D-4DFD-A345-FDDE4BA12BBD}"/>
              </a:ext>
            </a:extLst>
          </p:cNvPr>
          <p:cNvSpPr>
            <a:spLocks noGrp="1"/>
          </p:cNvSpPr>
          <p:nvPr>
            <p:ph type="body" sz="quarter" idx="25" hasCustomPrompt="1"/>
          </p:nvPr>
        </p:nvSpPr>
        <p:spPr>
          <a:xfrm>
            <a:off x="5791200" y="4357201"/>
            <a:ext cx="5791198" cy="576000"/>
          </a:xfrm>
        </p:spPr>
        <p:txBody>
          <a:bodyPr vert="horz" lIns="0" tIns="0" rIns="0" bIns="0" rtlCol="0" anchor="ctr" anchorCtr="0">
            <a:noAutofit/>
          </a:bodyPr>
          <a:lstStyle>
            <a:lvl1pPr marL="0" indent="0">
              <a:lnSpc>
                <a:spcPct val="100000"/>
              </a:lnSpc>
              <a:buNone/>
              <a:defRPr lang="en-US" dirty="0"/>
            </a:lvl1pPr>
          </a:lstStyle>
          <a:p>
            <a:pPr lvl="0"/>
            <a:r>
              <a:rPr lang="en-US"/>
              <a:t>Click to add item</a:t>
            </a:r>
          </a:p>
        </p:txBody>
      </p:sp>
      <p:sp>
        <p:nvSpPr>
          <p:cNvPr id="8" name="Text Placeholder 7">
            <a:extLst>
              <a:ext uri="{FF2B5EF4-FFF2-40B4-BE49-F238E27FC236}">
                <a16:creationId xmlns:a16="http://schemas.microsoft.com/office/drawing/2014/main" id="{BED2D347-F52F-43C1-87F8-DDC9498C0F38}"/>
              </a:ext>
            </a:extLst>
          </p:cNvPr>
          <p:cNvSpPr>
            <a:spLocks noGrp="1"/>
          </p:cNvSpPr>
          <p:nvPr>
            <p:ph type="body" sz="quarter" idx="26" hasCustomPrompt="1"/>
          </p:nvPr>
        </p:nvSpPr>
        <p:spPr>
          <a:xfrm>
            <a:off x="4876800" y="1906500"/>
            <a:ext cx="609599" cy="609599"/>
          </a:xfrm>
          <a:prstGeom prst="ellipse">
            <a:avLst/>
          </a:prstGeom>
          <a:solidFill>
            <a:schemeClr val="accent1"/>
          </a:solidFill>
        </p:spPr>
        <p:txBody>
          <a:bodyPr wrap="none" bIns="0" anchor="ctr" anchorCtr="0">
            <a:normAutofit/>
          </a:bodyPr>
          <a:lstStyle>
            <a:lvl1pPr marL="0" indent="0" algn="ctr">
              <a:lnSpc>
                <a:spcPct val="100000"/>
              </a:lnSpc>
              <a:buNone/>
              <a:defRPr sz="3200" b="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t>
            </a:r>
          </a:p>
        </p:txBody>
      </p:sp>
      <p:sp>
        <p:nvSpPr>
          <p:cNvPr id="16" name="Text Placeholder 7">
            <a:extLst>
              <a:ext uri="{FF2B5EF4-FFF2-40B4-BE49-F238E27FC236}">
                <a16:creationId xmlns:a16="http://schemas.microsoft.com/office/drawing/2014/main" id="{4A674ED9-5FA4-4FE1-86F0-863ECF4F5C27}"/>
              </a:ext>
            </a:extLst>
          </p:cNvPr>
          <p:cNvSpPr>
            <a:spLocks noGrp="1"/>
          </p:cNvSpPr>
          <p:nvPr>
            <p:ph type="body" sz="quarter" idx="27" hasCustomPrompt="1"/>
          </p:nvPr>
        </p:nvSpPr>
        <p:spPr>
          <a:xfrm>
            <a:off x="4876800" y="3124201"/>
            <a:ext cx="609599" cy="609599"/>
          </a:xfrm>
          <a:prstGeom prst="ellipse">
            <a:avLst/>
          </a:prstGeom>
          <a:solidFill>
            <a:schemeClr val="accent3"/>
          </a:solidFill>
        </p:spPr>
        <p:txBody>
          <a:bodyPr wrap="none" bIns="0" anchor="ctr" anchorCtr="0">
            <a:normAutofit/>
          </a:bodyPr>
          <a:lstStyle>
            <a:lvl1pPr marL="0" indent="0" algn="ctr">
              <a:lnSpc>
                <a:spcPct val="100000"/>
              </a:lnSpc>
              <a:buNone/>
              <a:defRPr sz="3200" b="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t>
            </a:r>
          </a:p>
        </p:txBody>
      </p:sp>
      <p:sp>
        <p:nvSpPr>
          <p:cNvPr id="22" name="Text Placeholder 7">
            <a:extLst>
              <a:ext uri="{FF2B5EF4-FFF2-40B4-BE49-F238E27FC236}">
                <a16:creationId xmlns:a16="http://schemas.microsoft.com/office/drawing/2014/main" id="{DC1651B7-FA29-4E69-8977-501BC13BB59B}"/>
              </a:ext>
            </a:extLst>
          </p:cNvPr>
          <p:cNvSpPr>
            <a:spLocks noGrp="1"/>
          </p:cNvSpPr>
          <p:nvPr>
            <p:ph type="body" sz="quarter" idx="28" hasCustomPrompt="1"/>
          </p:nvPr>
        </p:nvSpPr>
        <p:spPr>
          <a:xfrm>
            <a:off x="4876800" y="4340402"/>
            <a:ext cx="609599" cy="609599"/>
          </a:xfrm>
          <a:prstGeom prst="ellipse">
            <a:avLst/>
          </a:prstGeom>
          <a:solidFill>
            <a:schemeClr val="tx1"/>
          </a:solidFill>
        </p:spPr>
        <p:txBody>
          <a:bodyPr wrap="none" bIns="0" anchor="ctr" anchorCtr="0">
            <a:normAutofit/>
          </a:bodyPr>
          <a:lstStyle>
            <a:lvl1pPr marL="0" indent="0" algn="ctr">
              <a:lnSpc>
                <a:spcPct val="100000"/>
              </a:lnSpc>
              <a:buNone/>
              <a:defRPr sz="3200" b="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t>
            </a:r>
          </a:p>
        </p:txBody>
      </p:sp>
      <p:sp>
        <p:nvSpPr>
          <p:cNvPr id="4" name="Title 3">
            <a:extLst>
              <a:ext uri="{FF2B5EF4-FFF2-40B4-BE49-F238E27FC236}">
                <a16:creationId xmlns:a16="http://schemas.microsoft.com/office/drawing/2014/main" id="{2B653712-A247-D64C-1DBA-F05D2671FA4D}"/>
              </a:ext>
            </a:extLst>
          </p:cNvPr>
          <p:cNvSpPr>
            <a:spLocks noGrp="1"/>
          </p:cNvSpPr>
          <p:nvPr>
            <p:ph type="title" hasCustomPrompt="1"/>
          </p:nvPr>
        </p:nvSpPr>
        <p:spPr>
          <a:xfrm>
            <a:off x="4876800" y="401638"/>
            <a:ext cx="6705599" cy="914400"/>
          </a:xfrm>
        </p:spPr>
        <p:txBody>
          <a:bodyPr/>
          <a:lstStyle/>
          <a:p>
            <a:r>
              <a:rPr lang="en-US" dirty="0"/>
              <a:t>Click to enter title here</a:t>
            </a:r>
          </a:p>
        </p:txBody>
      </p:sp>
    </p:spTree>
    <p:custDataLst>
      <p:tags r:id="rId1"/>
    </p:custDataLst>
    <p:extLst>
      <p:ext uri="{BB962C8B-B14F-4D97-AF65-F5344CB8AC3E}">
        <p14:creationId xmlns:p14="http://schemas.microsoft.com/office/powerpoint/2010/main" val="192402426"/>
      </p:ext>
    </p:extLst>
  </p:cSld>
  <p:clrMapOvr>
    <a:masterClrMapping/>
  </p:clrMapOvr>
  <p:extLst>
    <p:ext uri="{DCECCB84-F9BA-43D5-87BE-67443E8EF086}">
      <p15:sldGuideLst xmlns:p15="http://schemas.microsoft.com/office/powerpoint/2012/main">
        <p15:guide id="5" orient="horz" pos="925" userDrawn="1">
          <p15:clr>
            <a:srgbClr val="A6428C"/>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mage and 4 Points">
    <p:spTree>
      <p:nvGrpSpPr>
        <p:cNvPr id="1" name=""/>
        <p:cNvGrpSpPr/>
        <p:nvPr/>
      </p:nvGrpSpPr>
      <p:grpSpPr>
        <a:xfrm>
          <a:off x="0" y="0"/>
          <a:ext cx="0" cy="0"/>
          <a:chOff x="0" y="0"/>
          <a:chExt cx="0" cy="0"/>
        </a:xfrm>
      </p:grpSpPr>
      <p:sp>
        <p:nvSpPr>
          <p:cNvPr id="15" name="Text Placeholder 96">
            <a:extLst>
              <a:ext uri="{FF2B5EF4-FFF2-40B4-BE49-F238E27FC236}">
                <a16:creationId xmlns:a16="http://schemas.microsoft.com/office/drawing/2014/main" id="{EA0CACC8-E0A6-4BD0-B30E-E2F76A3686F9}"/>
              </a:ext>
            </a:extLst>
          </p:cNvPr>
          <p:cNvSpPr>
            <a:spLocks noGrp="1"/>
          </p:cNvSpPr>
          <p:nvPr>
            <p:ph type="body" sz="quarter" idx="111" hasCustomPrompt="1"/>
          </p:nvPr>
        </p:nvSpPr>
        <p:spPr>
          <a:xfrm>
            <a:off x="4876800" y="5539988"/>
            <a:ext cx="6705600" cy="657225"/>
          </a:xfrm>
        </p:spPr>
        <p:txBody>
          <a:bodyPr lIns="0" tIns="0" rIns="0" bIns="0" anchor="b" anchorCtr="0">
            <a:noAutofit/>
          </a:bodyPr>
          <a:lstStyle>
            <a:lvl1pPr>
              <a:lnSpc>
                <a:spcPct val="100000"/>
              </a:lnSpc>
              <a:spcAft>
                <a:spcPts val="300"/>
              </a:spcAft>
              <a:buNone/>
              <a:defRPr sz="800"/>
            </a:lvl1pPr>
          </a:lstStyle>
          <a:p>
            <a:pPr lvl="0"/>
            <a:r>
              <a:rPr lang="en-US" dirty="0"/>
              <a:t>Footnotes</a:t>
            </a:r>
          </a:p>
        </p:txBody>
      </p:sp>
      <p:sp>
        <p:nvSpPr>
          <p:cNvPr id="3" name="Date Placeholder 2">
            <a:extLst>
              <a:ext uri="{FF2B5EF4-FFF2-40B4-BE49-F238E27FC236}">
                <a16:creationId xmlns:a16="http://schemas.microsoft.com/office/drawing/2014/main" id="{8EDCC698-5F0A-4A1C-B64E-2817FBBBC11A}"/>
              </a:ext>
            </a:extLst>
          </p:cNvPr>
          <p:cNvSpPr>
            <a:spLocks noGrp="1"/>
          </p:cNvSpPr>
          <p:nvPr>
            <p:ph type="dt" sz="half" idx="10"/>
          </p:nvPr>
        </p:nvSpPr>
        <p:spPr/>
        <p:txBody>
          <a:bodyPr/>
          <a:lstStyle>
            <a:lvl1pPr>
              <a:lnSpc>
                <a:spcPct val="100000"/>
              </a:lnSpc>
              <a:defRPr/>
            </a:lvl1pPr>
          </a:lstStyle>
          <a:p>
            <a:endParaRPr lang="en-GB"/>
          </a:p>
        </p:txBody>
      </p:sp>
      <p:sp>
        <p:nvSpPr>
          <p:cNvPr id="17" name="Picture Placeholder 13">
            <a:extLst>
              <a:ext uri="{FF2B5EF4-FFF2-40B4-BE49-F238E27FC236}">
                <a16:creationId xmlns:a16="http://schemas.microsoft.com/office/drawing/2014/main" id="{3DA75641-709C-423B-B1F0-AD4EF905E59B}"/>
              </a:ext>
            </a:extLst>
          </p:cNvPr>
          <p:cNvSpPr>
            <a:spLocks noGrp="1"/>
          </p:cNvSpPr>
          <p:nvPr>
            <p:ph type="pic" sz="quarter" idx="20" hasCustomPrompt="1"/>
          </p:nvPr>
        </p:nvSpPr>
        <p:spPr>
          <a:xfrm>
            <a:off x="1" y="0"/>
            <a:ext cx="4267199" cy="6858000"/>
          </a:xfrm>
          <a:prstGeom prst="rect">
            <a:avLst/>
          </a:prstGeom>
          <a:solidFill>
            <a:schemeClr val="bg2">
              <a:lumMod val="40000"/>
              <a:lumOff val="60000"/>
            </a:schemeClr>
          </a:solidFill>
        </p:spPr>
        <p:txBody>
          <a:bodyPr vert="horz" wrap="square" lIns="396000" tIns="612000" rIns="576000" bIns="1368000" rtlCol="0" anchor="ctr" anchorCtr="0">
            <a:noAutofit/>
          </a:bodyPr>
          <a:lstStyle>
            <a:lvl1pPr marL="0" indent="0" algn="l">
              <a:lnSpc>
                <a:spcPct val="100000"/>
              </a:lnSpc>
              <a:spcAft>
                <a:spcPts val="0"/>
              </a:spcAft>
              <a:buNone/>
              <a:defRPr lang="en-US" sz="1600" b="1" dirty="0"/>
            </a:lvl1pPr>
          </a:lstStyle>
          <a:p>
            <a:r>
              <a:rPr lang="en-US" dirty="0"/>
              <a:t>_____________________________</a:t>
            </a:r>
            <a:br>
              <a:rPr lang="en-US" dirty="0"/>
            </a:br>
            <a:br>
              <a:rPr lang="en-US" dirty="0"/>
            </a:br>
            <a:r>
              <a:rPr lang="en-US" dirty="0"/>
              <a:t>To add a brand image here:</a:t>
            </a:r>
            <a:br>
              <a:rPr lang="en-US" dirty="0"/>
            </a:br>
            <a:r>
              <a:rPr lang="en-US" dirty="0"/>
              <a:t>Select this placeholder and click </a:t>
            </a:r>
            <a:br>
              <a:rPr lang="en-US" dirty="0"/>
            </a:br>
            <a:r>
              <a:rPr lang="en-US" dirty="0"/>
              <a:t>Brand Pictures in </a:t>
            </a:r>
            <a:r>
              <a:rPr lang="en-US" dirty="0" err="1"/>
              <a:t>BrandIn</a:t>
            </a:r>
            <a:r>
              <a:rPr lang="en-US" dirty="0"/>
              <a:t>.</a:t>
            </a:r>
            <a:br>
              <a:rPr lang="en-US" dirty="0"/>
            </a:br>
            <a:br>
              <a:rPr lang="en-US" dirty="0"/>
            </a:br>
            <a:r>
              <a:rPr lang="en-US" dirty="0"/>
              <a:t>Clicking the icon will insert an </a:t>
            </a:r>
            <a:br>
              <a:rPr lang="en-US" dirty="0"/>
            </a:br>
            <a:r>
              <a:rPr lang="en-US" dirty="0"/>
              <a:t>image from your own files.</a:t>
            </a:r>
            <a:br>
              <a:rPr lang="en-US" dirty="0"/>
            </a:br>
            <a:br>
              <a:rPr lang="en-US" dirty="0"/>
            </a:br>
            <a:br>
              <a:rPr lang="en-US" dirty="0"/>
            </a:br>
            <a:br>
              <a:rPr lang="en-US" dirty="0"/>
            </a:br>
            <a:r>
              <a:rPr lang="en-US" dirty="0"/>
              <a:t>The image can then be scaled </a:t>
            </a:r>
            <a:br>
              <a:rPr lang="en-US" dirty="0"/>
            </a:br>
            <a:r>
              <a:rPr lang="en-US" dirty="0"/>
              <a:t>within the frame by using the </a:t>
            </a:r>
            <a:br>
              <a:rPr lang="en-US" dirty="0"/>
            </a:br>
            <a:r>
              <a:rPr lang="en-US" dirty="0"/>
              <a:t>Crop feature in the Picture Format</a:t>
            </a:r>
            <a:br>
              <a:rPr lang="en-US" dirty="0"/>
            </a:br>
            <a:r>
              <a:rPr lang="en-US" dirty="0"/>
              <a:t>tab of the ribbon.</a:t>
            </a:r>
            <a:br>
              <a:rPr lang="en-US" dirty="0"/>
            </a:br>
            <a:r>
              <a:rPr lang="en-US" dirty="0"/>
              <a:t>_____________________________</a:t>
            </a:r>
          </a:p>
        </p:txBody>
      </p:sp>
      <p:sp>
        <p:nvSpPr>
          <p:cNvPr id="6" name="Text Placeholder 5">
            <a:extLst>
              <a:ext uri="{FF2B5EF4-FFF2-40B4-BE49-F238E27FC236}">
                <a16:creationId xmlns:a16="http://schemas.microsoft.com/office/drawing/2014/main" id="{4F2560C9-DF52-45CA-87E0-E0A1940555F6}"/>
              </a:ext>
            </a:extLst>
          </p:cNvPr>
          <p:cNvSpPr>
            <a:spLocks noGrp="1"/>
          </p:cNvSpPr>
          <p:nvPr>
            <p:ph type="body" sz="quarter" idx="23" hasCustomPrompt="1"/>
          </p:nvPr>
        </p:nvSpPr>
        <p:spPr>
          <a:xfrm>
            <a:off x="5791200" y="1768551"/>
            <a:ext cx="5791200" cy="576000"/>
          </a:xfrm>
        </p:spPr>
        <p:txBody>
          <a:bodyPr vert="horz" lIns="0" tIns="0" rIns="0" bIns="0" rtlCol="0" anchor="ctr" anchorCtr="0">
            <a:noAutofit/>
          </a:bodyPr>
          <a:lstStyle>
            <a:lvl1pPr marL="0" indent="0">
              <a:lnSpc>
                <a:spcPct val="100000"/>
              </a:lnSpc>
              <a:buNone/>
              <a:defRPr lang="en-US" dirty="0"/>
            </a:lvl1pPr>
          </a:lstStyle>
          <a:p>
            <a:pPr lvl="0"/>
            <a:r>
              <a:rPr lang="en-US" dirty="0"/>
              <a:t>Click to add item</a:t>
            </a:r>
          </a:p>
        </p:txBody>
      </p:sp>
      <p:sp>
        <p:nvSpPr>
          <p:cNvPr id="5" name="Slide Number Placeholder 4">
            <a:extLst>
              <a:ext uri="{FF2B5EF4-FFF2-40B4-BE49-F238E27FC236}">
                <a16:creationId xmlns:a16="http://schemas.microsoft.com/office/drawing/2014/main" id="{3D99530C-C25D-41F5-8CBD-274088C900B1}"/>
              </a:ext>
            </a:extLst>
          </p:cNvPr>
          <p:cNvSpPr>
            <a:spLocks noGrp="1"/>
          </p:cNvSpPr>
          <p:nvPr>
            <p:ph type="sldNum" sz="quarter" idx="12"/>
          </p:nvPr>
        </p:nvSpPr>
        <p:spPr/>
        <p:txBody>
          <a:bodyPr/>
          <a:lstStyle>
            <a:lvl1pPr>
              <a:lnSpc>
                <a:spcPct val="100000"/>
              </a:lnSpc>
              <a:defRPr>
                <a:solidFill>
                  <a:schemeClr val="bg1"/>
                </a:solidFill>
              </a:defRPr>
            </a:lvl1pPr>
          </a:lstStyle>
          <a:p>
            <a:fld id="{F8E47D07-9D1E-4FE9-B31A-2F5863681021}" type="slidenum">
              <a:rPr lang="en-GB" smtClean="0"/>
              <a:pPr/>
              <a:t>‹#›</a:t>
            </a:fld>
            <a:endParaRPr lang="en-GB"/>
          </a:p>
        </p:txBody>
      </p:sp>
      <p:sp>
        <p:nvSpPr>
          <p:cNvPr id="20" name="Text Placeholder 5">
            <a:extLst>
              <a:ext uri="{FF2B5EF4-FFF2-40B4-BE49-F238E27FC236}">
                <a16:creationId xmlns:a16="http://schemas.microsoft.com/office/drawing/2014/main" id="{E73010FE-DD71-4076-8A5D-D08E5CA3F634}"/>
              </a:ext>
            </a:extLst>
          </p:cNvPr>
          <p:cNvSpPr>
            <a:spLocks noGrp="1"/>
          </p:cNvSpPr>
          <p:nvPr>
            <p:ph type="body" sz="quarter" idx="24" hasCustomPrompt="1"/>
          </p:nvPr>
        </p:nvSpPr>
        <p:spPr>
          <a:xfrm>
            <a:off x="5791200" y="2685286"/>
            <a:ext cx="5791200" cy="576000"/>
          </a:xfrm>
        </p:spPr>
        <p:txBody>
          <a:bodyPr vert="horz" lIns="0" tIns="0" rIns="0" bIns="0" rtlCol="0" anchor="ctr" anchorCtr="0">
            <a:noAutofit/>
          </a:bodyPr>
          <a:lstStyle>
            <a:lvl1pPr marL="0" indent="0">
              <a:lnSpc>
                <a:spcPct val="100000"/>
              </a:lnSpc>
              <a:buNone/>
              <a:defRPr lang="en-US" dirty="0"/>
            </a:lvl1pPr>
          </a:lstStyle>
          <a:p>
            <a:pPr lvl="0"/>
            <a:r>
              <a:rPr lang="en-US" dirty="0"/>
              <a:t>Click to add item</a:t>
            </a:r>
          </a:p>
        </p:txBody>
      </p:sp>
      <p:sp>
        <p:nvSpPr>
          <p:cNvPr id="21" name="Text Placeholder 5">
            <a:extLst>
              <a:ext uri="{FF2B5EF4-FFF2-40B4-BE49-F238E27FC236}">
                <a16:creationId xmlns:a16="http://schemas.microsoft.com/office/drawing/2014/main" id="{34A02FB3-913D-4DFD-A345-FDDE4BA12BBD}"/>
              </a:ext>
            </a:extLst>
          </p:cNvPr>
          <p:cNvSpPr>
            <a:spLocks noGrp="1"/>
          </p:cNvSpPr>
          <p:nvPr>
            <p:ph type="body" sz="quarter" idx="25" hasCustomPrompt="1"/>
          </p:nvPr>
        </p:nvSpPr>
        <p:spPr>
          <a:xfrm>
            <a:off x="5791200" y="3598200"/>
            <a:ext cx="5791200" cy="576000"/>
          </a:xfrm>
        </p:spPr>
        <p:txBody>
          <a:bodyPr vert="horz" lIns="0" tIns="0" rIns="0" bIns="0" rtlCol="0" anchor="ctr" anchorCtr="0">
            <a:noAutofit/>
          </a:bodyPr>
          <a:lstStyle>
            <a:lvl1pPr marL="0" indent="0">
              <a:lnSpc>
                <a:spcPct val="100000"/>
              </a:lnSpc>
              <a:buNone/>
              <a:defRPr lang="en-US" dirty="0"/>
            </a:lvl1pPr>
          </a:lstStyle>
          <a:p>
            <a:pPr lvl="0"/>
            <a:r>
              <a:rPr lang="en-US"/>
              <a:t>Click to add item</a:t>
            </a:r>
          </a:p>
        </p:txBody>
      </p:sp>
      <p:sp>
        <p:nvSpPr>
          <p:cNvPr id="29" name="Text Placeholder 5">
            <a:extLst>
              <a:ext uri="{FF2B5EF4-FFF2-40B4-BE49-F238E27FC236}">
                <a16:creationId xmlns:a16="http://schemas.microsoft.com/office/drawing/2014/main" id="{E6F61F16-916C-41D6-93C0-D26547A831E4}"/>
              </a:ext>
            </a:extLst>
          </p:cNvPr>
          <p:cNvSpPr>
            <a:spLocks noGrp="1"/>
          </p:cNvSpPr>
          <p:nvPr>
            <p:ph type="body" sz="quarter" idx="27" hasCustomPrompt="1"/>
          </p:nvPr>
        </p:nvSpPr>
        <p:spPr>
          <a:xfrm>
            <a:off x="5791200" y="4512600"/>
            <a:ext cx="5791200" cy="576000"/>
          </a:xfrm>
        </p:spPr>
        <p:txBody>
          <a:bodyPr vert="horz" lIns="0" tIns="0" rIns="0" bIns="0" rtlCol="0" anchor="ctr" anchorCtr="0">
            <a:noAutofit/>
          </a:bodyPr>
          <a:lstStyle>
            <a:lvl1pPr marL="0" indent="0">
              <a:lnSpc>
                <a:spcPct val="100000"/>
              </a:lnSpc>
              <a:buNone/>
              <a:defRPr lang="en-US" dirty="0"/>
            </a:lvl1pPr>
          </a:lstStyle>
          <a:p>
            <a:pPr lvl="0"/>
            <a:r>
              <a:rPr lang="en-US" dirty="0"/>
              <a:t>Click to add item</a:t>
            </a:r>
          </a:p>
        </p:txBody>
      </p:sp>
      <p:sp>
        <p:nvSpPr>
          <p:cNvPr id="16" name="Text Placeholder 7">
            <a:extLst>
              <a:ext uri="{FF2B5EF4-FFF2-40B4-BE49-F238E27FC236}">
                <a16:creationId xmlns:a16="http://schemas.microsoft.com/office/drawing/2014/main" id="{A405DB1E-6924-443C-A8B8-FFCED6D04408}"/>
              </a:ext>
            </a:extLst>
          </p:cNvPr>
          <p:cNvSpPr>
            <a:spLocks noGrp="1"/>
          </p:cNvSpPr>
          <p:nvPr>
            <p:ph type="body" sz="quarter" idx="28" hasCustomPrompt="1"/>
          </p:nvPr>
        </p:nvSpPr>
        <p:spPr>
          <a:xfrm>
            <a:off x="4876800" y="1751751"/>
            <a:ext cx="609600" cy="609600"/>
          </a:xfrm>
          <a:prstGeom prst="ellipse">
            <a:avLst/>
          </a:prstGeom>
          <a:solidFill>
            <a:schemeClr val="accent1"/>
          </a:solidFill>
        </p:spPr>
        <p:txBody>
          <a:bodyPr wrap="none" bIns="0" anchor="ctr" anchorCtr="0">
            <a:normAutofit/>
          </a:bodyPr>
          <a:lstStyle>
            <a:lvl1pPr marL="0" indent="0" algn="ctr">
              <a:lnSpc>
                <a:spcPct val="100000"/>
              </a:lnSpc>
              <a:buNone/>
              <a:defRPr sz="3200" b="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t>
            </a:r>
          </a:p>
        </p:txBody>
      </p:sp>
      <p:sp>
        <p:nvSpPr>
          <p:cNvPr id="22" name="Text Placeholder 7">
            <a:extLst>
              <a:ext uri="{FF2B5EF4-FFF2-40B4-BE49-F238E27FC236}">
                <a16:creationId xmlns:a16="http://schemas.microsoft.com/office/drawing/2014/main" id="{7620A9FC-75F4-4534-8E23-737EFB4DB02B}"/>
              </a:ext>
            </a:extLst>
          </p:cNvPr>
          <p:cNvSpPr>
            <a:spLocks noGrp="1"/>
          </p:cNvSpPr>
          <p:nvPr>
            <p:ph type="body" sz="quarter" idx="29" hasCustomPrompt="1"/>
          </p:nvPr>
        </p:nvSpPr>
        <p:spPr>
          <a:xfrm>
            <a:off x="4876800" y="2668486"/>
            <a:ext cx="609600" cy="609600"/>
          </a:xfrm>
          <a:prstGeom prst="ellipse">
            <a:avLst/>
          </a:prstGeom>
          <a:solidFill>
            <a:schemeClr val="accent3"/>
          </a:solidFill>
        </p:spPr>
        <p:txBody>
          <a:bodyPr wrap="none" bIns="0" anchor="ctr" anchorCtr="0">
            <a:normAutofit/>
          </a:bodyPr>
          <a:lstStyle>
            <a:lvl1pPr marL="0" indent="0" algn="ctr">
              <a:lnSpc>
                <a:spcPct val="100000"/>
              </a:lnSpc>
              <a:buNone/>
              <a:defRPr sz="3200" b="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t>
            </a:r>
          </a:p>
        </p:txBody>
      </p:sp>
      <p:sp>
        <p:nvSpPr>
          <p:cNvPr id="23" name="Text Placeholder 7">
            <a:extLst>
              <a:ext uri="{FF2B5EF4-FFF2-40B4-BE49-F238E27FC236}">
                <a16:creationId xmlns:a16="http://schemas.microsoft.com/office/drawing/2014/main" id="{D0C7DB09-B358-4330-A556-6A32306FB6FF}"/>
              </a:ext>
            </a:extLst>
          </p:cNvPr>
          <p:cNvSpPr>
            <a:spLocks noGrp="1"/>
          </p:cNvSpPr>
          <p:nvPr>
            <p:ph type="body" sz="quarter" idx="30" hasCustomPrompt="1"/>
          </p:nvPr>
        </p:nvSpPr>
        <p:spPr>
          <a:xfrm>
            <a:off x="4876800" y="3581400"/>
            <a:ext cx="609600" cy="609600"/>
          </a:xfrm>
          <a:prstGeom prst="ellipse">
            <a:avLst/>
          </a:prstGeom>
          <a:solidFill>
            <a:schemeClr val="tx1"/>
          </a:solidFill>
        </p:spPr>
        <p:txBody>
          <a:bodyPr wrap="none" bIns="0" anchor="ctr" anchorCtr="0">
            <a:normAutofit/>
          </a:bodyPr>
          <a:lstStyle>
            <a:lvl1pPr marL="0" indent="0" algn="ctr">
              <a:lnSpc>
                <a:spcPct val="100000"/>
              </a:lnSpc>
              <a:buNone/>
              <a:defRPr sz="3200" b="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t>
            </a:r>
          </a:p>
        </p:txBody>
      </p:sp>
      <p:sp>
        <p:nvSpPr>
          <p:cNvPr id="24" name="Text Placeholder 7">
            <a:extLst>
              <a:ext uri="{FF2B5EF4-FFF2-40B4-BE49-F238E27FC236}">
                <a16:creationId xmlns:a16="http://schemas.microsoft.com/office/drawing/2014/main" id="{D7F83E1A-C572-414D-B749-C4B0072E45A8}"/>
              </a:ext>
            </a:extLst>
          </p:cNvPr>
          <p:cNvSpPr>
            <a:spLocks noGrp="1"/>
          </p:cNvSpPr>
          <p:nvPr>
            <p:ph type="body" sz="quarter" idx="31" hasCustomPrompt="1"/>
          </p:nvPr>
        </p:nvSpPr>
        <p:spPr>
          <a:xfrm>
            <a:off x="4876800" y="4495800"/>
            <a:ext cx="609600" cy="609600"/>
          </a:xfrm>
          <a:prstGeom prst="ellipse">
            <a:avLst/>
          </a:prstGeom>
          <a:solidFill>
            <a:srgbClr val="D8DFDE"/>
          </a:solidFill>
        </p:spPr>
        <p:txBody>
          <a:bodyPr wrap="none" bIns="0" anchor="ctr" anchorCtr="0">
            <a:normAutofit/>
          </a:bodyPr>
          <a:lstStyle>
            <a:lvl1pPr marL="0" indent="0" algn="ctr">
              <a:lnSpc>
                <a:spcPct val="100000"/>
              </a:lnSpc>
              <a:buNone/>
              <a:defRPr sz="3200" b="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t>
            </a:r>
          </a:p>
        </p:txBody>
      </p:sp>
      <p:sp>
        <p:nvSpPr>
          <p:cNvPr id="4" name="Title 3">
            <a:extLst>
              <a:ext uri="{FF2B5EF4-FFF2-40B4-BE49-F238E27FC236}">
                <a16:creationId xmlns:a16="http://schemas.microsoft.com/office/drawing/2014/main" id="{E2A47C52-FB27-86CD-F04A-AE8DE1BB813A}"/>
              </a:ext>
            </a:extLst>
          </p:cNvPr>
          <p:cNvSpPr>
            <a:spLocks noGrp="1"/>
          </p:cNvSpPr>
          <p:nvPr>
            <p:ph type="title" hasCustomPrompt="1"/>
          </p:nvPr>
        </p:nvSpPr>
        <p:spPr>
          <a:xfrm>
            <a:off x="4876800" y="401638"/>
            <a:ext cx="6705599" cy="914400"/>
          </a:xfrm>
        </p:spPr>
        <p:txBody>
          <a:bodyPr/>
          <a:lstStyle/>
          <a:p>
            <a:r>
              <a:rPr lang="en-US" dirty="0"/>
              <a:t>Click to enter title here</a:t>
            </a:r>
          </a:p>
        </p:txBody>
      </p:sp>
    </p:spTree>
    <p:custDataLst>
      <p:tags r:id="rId1"/>
    </p:custDataLst>
    <p:extLst>
      <p:ext uri="{BB962C8B-B14F-4D97-AF65-F5344CB8AC3E}">
        <p14:creationId xmlns:p14="http://schemas.microsoft.com/office/powerpoint/2010/main" val="4164970692"/>
      </p:ext>
    </p:extLst>
  </p:cSld>
  <p:clrMapOvr>
    <a:masterClrMapping/>
  </p:clrMapOvr>
  <p:extLst>
    <p:ext uri="{DCECCB84-F9BA-43D5-87BE-67443E8EF086}">
      <p15:sldGuideLst xmlns:p15="http://schemas.microsoft.com/office/powerpoint/2012/main">
        <p15:guide id="5" orient="horz" pos="925" userDrawn="1">
          <p15:clr>
            <a:srgbClr val="A6428C"/>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mage and 5 Points">
    <p:spTree>
      <p:nvGrpSpPr>
        <p:cNvPr id="1" name=""/>
        <p:cNvGrpSpPr/>
        <p:nvPr/>
      </p:nvGrpSpPr>
      <p:grpSpPr>
        <a:xfrm>
          <a:off x="0" y="0"/>
          <a:ext cx="0" cy="0"/>
          <a:chOff x="0" y="0"/>
          <a:chExt cx="0" cy="0"/>
        </a:xfrm>
      </p:grpSpPr>
      <p:sp>
        <p:nvSpPr>
          <p:cNvPr id="18" name="Text Placeholder 96">
            <a:extLst>
              <a:ext uri="{FF2B5EF4-FFF2-40B4-BE49-F238E27FC236}">
                <a16:creationId xmlns:a16="http://schemas.microsoft.com/office/drawing/2014/main" id="{5F6A1124-9F09-4D7A-B563-659BB17D0B1A}"/>
              </a:ext>
            </a:extLst>
          </p:cNvPr>
          <p:cNvSpPr>
            <a:spLocks noGrp="1"/>
          </p:cNvSpPr>
          <p:nvPr>
            <p:ph type="body" sz="quarter" idx="111" hasCustomPrompt="1"/>
          </p:nvPr>
        </p:nvSpPr>
        <p:spPr>
          <a:xfrm>
            <a:off x="4876799" y="5541963"/>
            <a:ext cx="6705601" cy="657225"/>
          </a:xfrm>
        </p:spPr>
        <p:txBody>
          <a:bodyPr lIns="0" tIns="0" rIns="0" bIns="0" anchor="b" anchorCtr="0">
            <a:noAutofit/>
          </a:bodyPr>
          <a:lstStyle>
            <a:lvl1pPr>
              <a:lnSpc>
                <a:spcPct val="100000"/>
              </a:lnSpc>
              <a:spcAft>
                <a:spcPts val="300"/>
              </a:spcAft>
              <a:buNone/>
              <a:defRPr sz="800"/>
            </a:lvl1pPr>
          </a:lstStyle>
          <a:p>
            <a:pPr lvl="0"/>
            <a:r>
              <a:rPr lang="en-US" dirty="0"/>
              <a:t>Footnotes</a:t>
            </a:r>
          </a:p>
        </p:txBody>
      </p:sp>
      <p:sp>
        <p:nvSpPr>
          <p:cNvPr id="3" name="Date Placeholder 2">
            <a:extLst>
              <a:ext uri="{FF2B5EF4-FFF2-40B4-BE49-F238E27FC236}">
                <a16:creationId xmlns:a16="http://schemas.microsoft.com/office/drawing/2014/main" id="{8EDCC698-5F0A-4A1C-B64E-2817FBBBC11A}"/>
              </a:ext>
            </a:extLst>
          </p:cNvPr>
          <p:cNvSpPr>
            <a:spLocks noGrp="1"/>
          </p:cNvSpPr>
          <p:nvPr>
            <p:ph type="dt" sz="half" idx="10"/>
          </p:nvPr>
        </p:nvSpPr>
        <p:spPr/>
        <p:txBody>
          <a:bodyPr/>
          <a:lstStyle>
            <a:lvl1pPr>
              <a:lnSpc>
                <a:spcPct val="100000"/>
              </a:lnSpc>
              <a:defRPr/>
            </a:lvl1pPr>
          </a:lstStyle>
          <a:p>
            <a:endParaRPr lang="en-GB"/>
          </a:p>
        </p:txBody>
      </p:sp>
      <p:sp>
        <p:nvSpPr>
          <p:cNvPr id="17" name="Picture Placeholder 13">
            <a:extLst>
              <a:ext uri="{FF2B5EF4-FFF2-40B4-BE49-F238E27FC236}">
                <a16:creationId xmlns:a16="http://schemas.microsoft.com/office/drawing/2014/main" id="{606F2FD5-F128-4C4F-BF0A-3F6CBBABE385}"/>
              </a:ext>
            </a:extLst>
          </p:cNvPr>
          <p:cNvSpPr>
            <a:spLocks noGrp="1"/>
          </p:cNvSpPr>
          <p:nvPr>
            <p:ph type="pic" sz="quarter" idx="20" hasCustomPrompt="1"/>
          </p:nvPr>
        </p:nvSpPr>
        <p:spPr>
          <a:xfrm>
            <a:off x="1" y="0"/>
            <a:ext cx="4267199" cy="6858000"/>
          </a:xfrm>
          <a:prstGeom prst="rect">
            <a:avLst/>
          </a:prstGeom>
          <a:solidFill>
            <a:schemeClr val="bg2">
              <a:lumMod val="40000"/>
              <a:lumOff val="60000"/>
            </a:schemeClr>
          </a:solidFill>
        </p:spPr>
        <p:txBody>
          <a:bodyPr vert="horz" wrap="square" lIns="396000" tIns="612000" rIns="576000" bIns="1368000" rtlCol="0" anchor="ctr" anchorCtr="0">
            <a:noAutofit/>
          </a:bodyPr>
          <a:lstStyle>
            <a:lvl1pPr marL="0" indent="0" algn="l">
              <a:lnSpc>
                <a:spcPct val="100000"/>
              </a:lnSpc>
              <a:spcAft>
                <a:spcPts val="0"/>
              </a:spcAft>
              <a:buNone/>
              <a:defRPr lang="en-US" sz="1600" b="1" dirty="0"/>
            </a:lvl1pPr>
          </a:lstStyle>
          <a:p>
            <a:r>
              <a:rPr lang="en-US" dirty="0"/>
              <a:t>_____________________________</a:t>
            </a:r>
            <a:br>
              <a:rPr lang="en-US" dirty="0"/>
            </a:br>
            <a:br>
              <a:rPr lang="en-US" dirty="0"/>
            </a:br>
            <a:r>
              <a:rPr lang="en-US" dirty="0"/>
              <a:t>To add a brand image here:</a:t>
            </a:r>
            <a:br>
              <a:rPr lang="en-US" dirty="0"/>
            </a:br>
            <a:r>
              <a:rPr lang="en-US" dirty="0"/>
              <a:t>Select this placeholder and click </a:t>
            </a:r>
            <a:br>
              <a:rPr lang="en-US" dirty="0"/>
            </a:br>
            <a:r>
              <a:rPr lang="en-US" dirty="0"/>
              <a:t>Brand Pictures in </a:t>
            </a:r>
            <a:r>
              <a:rPr lang="en-US" dirty="0" err="1"/>
              <a:t>BrandIn</a:t>
            </a:r>
            <a:r>
              <a:rPr lang="en-US" dirty="0"/>
              <a:t>.</a:t>
            </a:r>
            <a:br>
              <a:rPr lang="en-US" dirty="0"/>
            </a:br>
            <a:br>
              <a:rPr lang="en-US" dirty="0"/>
            </a:br>
            <a:r>
              <a:rPr lang="en-US" dirty="0"/>
              <a:t>Clicking the icon will insert an </a:t>
            </a:r>
            <a:br>
              <a:rPr lang="en-US" dirty="0"/>
            </a:br>
            <a:r>
              <a:rPr lang="en-US" dirty="0"/>
              <a:t>image from your own files.</a:t>
            </a:r>
            <a:br>
              <a:rPr lang="en-US" dirty="0"/>
            </a:br>
            <a:br>
              <a:rPr lang="en-US" dirty="0"/>
            </a:br>
            <a:br>
              <a:rPr lang="en-US" dirty="0"/>
            </a:br>
            <a:br>
              <a:rPr lang="en-US" dirty="0"/>
            </a:br>
            <a:r>
              <a:rPr lang="en-US" dirty="0"/>
              <a:t>The image can then be scaled </a:t>
            </a:r>
            <a:br>
              <a:rPr lang="en-US" dirty="0"/>
            </a:br>
            <a:r>
              <a:rPr lang="en-US" dirty="0"/>
              <a:t>within the frame by using the </a:t>
            </a:r>
            <a:br>
              <a:rPr lang="en-US" dirty="0"/>
            </a:br>
            <a:r>
              <a:rPr lang="en-US" dirty="0"/>
              <a:t>Crop feature in the Picture Format</a:t>
            </a:r>
            <a:br>
              <a:rPr lang="en-US" dirty="0"/>
            </a:br>
            <a:r>
              <a:rPr lang="en-US" dirty="0"/>
              <a:t>tab of the ribbon.</a:t>
            </a:r>
            <a:br>
              <a:rPr lang="en-US" dirty="0"/>
            </a:br>
            <a:r>
              <a:rPr lang="en-US" dirty="0"/>
              <a:t>_____________________________</a:t>
            </a:r>
          </a:p>
        </p:txBody>
      </p:sp>
      <p:sp>
        <p:nvSpPr>
          <p:cNvPr id="6" name="Text Placeholder 5">
            <a:extLst>
              <a:ext uri="{FF2B5EF4-FFF2-40B4-BE49-F238E27FC236}">
                <a16:creationId xmlns:a16="http://schemas.microsoft.com/office/drawing/2014/main" id="{4F2560C9-DF52-45CA-87E0-E0A1940555F6}"/>
              </a:ext>
            </a:extLst>
          </p:cNvPr>
          <p:cNvSpPr>
            <a:spLocks noGrp="1"/>
          </p:cNvSpPr>
          <p:nvPr>
            <p:ph type="body" sz="quarter" idx="23" hasCustomPrompt="1"/>
          </p:nvPr>
        </p:nvSpPr>
        <p:spPr>
          <a:xfrm>
            <a:off x="5791200" y="1614113"/>
            <a:ext cx="5791199" cy="576000"/>
          </a:xfrm>
        </p:spPr>
        <p:txBody>
          <a:bodyPr bIns="0" anchor="ctr" anchorCtr="0"/>
          <a:lstStyle>
            <a:lvl1pPr marL="0" indent="0">
              <a:lnSpc>
                <a:spcPct val="100000"/>
              </a:lnSpc>
              <a:buNone/>
              <a:defRPr/>
            </a:lvl1pPr>
          </a:lstStyle>
          <a:p>
            <a:pPr lvl="0"/>
            <a:r>
              <a:rPr lang="en-US" dirty="0"/>
              <a:t>Click to add item</a:t>
            </a:r>
          </a:p>
        </p:txBody>
      </p:sp>
      <p:sp>
        <p:nvSpPr>
          <p:cNvPr id="5" name="Slide Number Placeholder 4">
            <a:extLst>
              <a:ext uri="{FF2B5EF4-FFF2-40B4-BE49-F238E27FC236}">
                <a16:creationId xmlns:a16="http://schemas.microsoft.com/office/drawing/2014/main" id="{3D99530C-C25D-41F5-8CBD-274088C900B1}"/>
              </a:ext>
            </a:extLst>
          </p:cNvPr>
          <p:cNvSpPr>
            <a:spLocks noGrp="1"/>
          </p:cNvSpPr>
          <p:nvPr>
            <p:ph type="sldNum" sz="quarter" idx="12"/>
          </p:nvPr>
        </p:nvSpPr>
        <p:spPr/>
        <p:txBody>
          <a:bodyPr/>
          <a:lstStyle>
            <a:lvl1pPr>
              <a:lnSpc>
                <a:spcPct val="100000"/>
              </a:lnSpc>
              <a:defRPr>
                <a:solidFill>
                  <a:schemeClr val="bg1"/>
                </a:solidFill>
              </a:defRPr>
            </a:lvl1pPr>
          </a:lstStyle>
          <a:p>
            <a:fld id="{F8E47D07-9D1E-4FE9-B31A-2F5863681021}" type="slidenum">
              <a:rPr lang="en-GB" smtClean="0"/>
              <a:pPr/>
              <a:t>‹#›</a:t>
            </a:fld>
            <a:endParaRPr lang="en-GB"/>
          </a:p>
        </p:txBody>
      </p:sp>
      <p:sp>
        <p:nvSpPr>
          <p:cNvPr id="20" name="Text Placeholder 5">
            <a:extLst>
              <a:ext uri="{FF2B5EF4-FFF2-40B4-BE49-F238E27FC236}">
                <a16:creationId xmlns:a16="http://schemas.microsoft.com/office/drawing/2014/main" id="{E73010FE-DD71-4076-8A5D-D08E5CA3F634}"/>
              </a:ext>
            </a:extLst>
          </p:cNvPr>
          <p:cNvSpPr>
            <a:spLocks noGrp="1"/>
          </p:cNvSpPr>
          <p:nvPr>
            <p:ph type="body" sz="quarter" idx="24" hasCustomPrompt="1"/>
          </p:nvPr>
        </p:nvSpPr>
        <p:spPr>
          <a:xfrm>
            <a:off x="5791200" y="2377735"/>
            <a:ext cx="5791199" cy="576000"/>
          </a:xfrm>
        </p:spPr>
        <p:txBody>
          <a:bodyPr bIns="0" anchor="ctr" anchorCtr="0"/>
          <a:lstStyle>
            <a:lvl1pPr marL="0" indent="0">
              <a:lnSpc>
                <a:spcPct val="100000"/>
              </a:lnSpc>
              <a:buNone/>
              <a:defRPr/>
            </a:lvl1pPr>
          </a:lstStyle>
          <a:p>
            <a:pPr lvl="0"/>
            <a:r>
              <a:rPr lang="en-US"/>
              <a:t>Click to add item</a:t>
            </a:r>
          </a:p>
        </p:txBody>
      </p:sp>
      <p:sp>
        <p:nvSpPr>
          <p:cNvPr id="21" name="Text Placeholder 5">
            <a:extLst>
              <a:ext uri="{FF2B5EF4-FFF2-40B4-BE49-F238E27FC236}">
                <a16:creationId xmlns:a16="http://schemas.microsoft.com/office/drawing/2014/main" id="{34A02FB3-913D-4DFD-A345-FDDE4BA12BBD}"/>
              </a:ext>
            </a:extLst>
          </p:cNvPr>
          <p:cNvSpPr>
            <a:spLocks noGrp="1"/>
          </p:cNvSpPr>
          <p:nvPr>
            <p:ph type="body" sz="quarter" idx="25" hasCustomPrompt="1"/>
          </p:nvPr>
        </p:nvSpPr>
        <p:spPr>
          <a:xfrm>
            <a:off x="5791200" y="3141357"/>
            <a:ext cx="5791199" cy="576000"/>
          </a:xfrm>
        </p:spPr>
        <p:txBody>
          <a:bodyPr bIns="0" anchor="ctr" anchorCtr="0"/>
          <a:lstStyle>
            <a:lvl1pPr marL="0" indent="0">
              <a:lnSpc>
                <a:spcPct val="100000"/>
              </a:lnSpc>
              <a:buNone/>
              <a:defRPr/>
            </a:lvl1pPr>
          </a:lstStyle>
          <a:p>
            <a:pPr lvl="0"/>
            <a:r>
              <a:rPr lang="en-US" dirty="0"/>
              <a:t>Click to add item</a:t>
            </a:r>
          </a:p>
        </p:txBody>
      </p:sp>
      <p:sp>
        <p:nvSpPr>
          <p:cNvPr id="29" name="Text Placeholder 5">
            <a:extLst>
              <a:ext uri="{FF2B5EF4-FFF2-40B4-BE49-F238E27FC236}">
                <a16:creationId xmlns:a16="http://schemas.microsoft.com/office/drawing/2014/main" id="{E6F61F16-916C-41D6-93C0-D26547A831E4}"/>
              </a:ext>
            </a:extLst>
          </p:cNvPr>
          <p:cNvSpPr>
            <a:spLocks noGrp="1"/>
          </p:cNvSpPr>
          <p:nvPr>
            <p:ph type="body" sz="quarter" idx="27" hasCustomPrompt="1"/>
          </p:nvPr>
        </p:nvSpPr>
        <p:spPr>
          <a:xfrm>
            <a:off x="5791200" y="3904979"/>
            <a:ext cx="5791199" cy="576000"/>
          </a:xfrm>
        </p:spPr>
        <p:txBody>
          <a:bodyPr bIns="0" anchor="ctr" anchorCtr="0"/>
          <a:lstStyle>
            <a:lvl1pPr marL="0" indent="0">
              <a:lnSpc>
                <a:spcPct val="100000"/>
              </a:lnSpc>
              <a:buNone/>
              <a:defRPr/>
            </a:lvl1pPr>
          </a:lstStyle>
          <a:p>
            <a:pPr lvl="0"/>
            <a:r>
              <a:rPr lang="en-US" dirty="0"/>
              <a:t>Click to add item</a:t>
            </a:r>
          </a:p>
        </p:txBody>
      </p:sp>
      <p:sp>
        <p:nvSpPr>
          <p:cNvPr id="16" name="Text Placeholder 5">
            <a:extLst>
              <a:ext uri="{FF2B5EF4-FFF2-40B4-BE49-F238E27FC236}">
                <a16:creationId xmlns:a16="http://schemas.microsoft.com/office/drawing/2014/main" id="{5E299348-94D5-4256-BE1F-91C31CCEE98F}"/>
              </a:ext>
            </a:extLst>
          </p:cNvPr>
          <p:cNvSpPr>
            <a:spLocks noGrp="1"/>
          </p:cNvSpPr>
          <p:nvPr>
            <p:ph type="body" sz="quarter" idx="28" hasCustomPrompt="1"/>
          </p:nvPr>
        </p:nvSpPr>
        <p:spPr>
          <a:xfrm>
            <a:off x="5791200" y="4668603"/>
            <a:ext cx="5791199" cy="576000"/>
          </a:xfrm>
        </p:spPr>
        <p:txBody>
          <a:bodyPr bIns="0" anchor="ctr" anchorCtr="0"/>
          <a:lstStyle>
            <a:lvl1pPr marL="0" indent="0">
              <a:lnSpc>
                <a:spcPct val="100000"/>
              </a:lnSpc>
              <a:buNone/>
              <a:defRPr/>
            </a:lvl1pPr>
          </a:lstStyle>
          <a:p>
            <a:pPr lvl="0"/>
            <a:r>
              <a:rPr lang="en-US"/>
              <a:t>Click to add item</a:t>
            </a:r>
          </a:p>
        </p:txBody>
      </p:sp>
      <p:sp>
        <p:nvSpPr>
          <p:cNvPr id="23" name="Text Placeholder 7">
            <a:extLst>
              <a:ext uri="{FF2B5EF4-FFF2-40B4-BE49-F238E27FC236}">
                <a16:creationId xmlns:a16="http://schemas.microsoft.com/office/drawing/2014/main" id="{FFA643F8-1A02-4F8A-A364-9AE565DF5EAA}"/>
              </a:ext>
            </a:extLst>
          </p:cNvPr>
          <p:cNvSpPr>
            <a:spLocks noGrp="1"/>
          </p:cNvSpPr>
          <p:nvPr>
            <p:ph type="body" sz="quarter" idx="30" hasCustomPrompt="1"/>
          </p:nvPr>
        </p:nvSpPr>
        <p:spPr>
          <a:xfrm>
            <a:off x="4876800" y="1597313"/>
            <a:ext cx="609600" cy="609600"/>
          </a:xfrm>
          <a:prstGeom prst="ellipse">
            <a:avLst/>
          </a:prstGeom>
          <a:solidFill>
            <a:schemeClr val="accent2"/>
          </a:solidFill>
        </p:spPr>
        <p:txBody>
          <a:bodyPr wrap="none" bIns="0" anchor="ctr" anchorCtr="0">
            <a:normAutofit/>
          </a:bodyPr>
          <a:lstStyle>
            <a:lvl1pPr marL="0" indent="0" algn="ctr">
              <a:lnSpc>
                <a:spcPct val="100000"/>
              </a:lnSpc>
              <a:buNone/>
              <a:defRPr sz="3200" b="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t>
            </a:r>
          </a:p>
        </p:txBody>
      </p:sp>
      <p:sp>
        <p:nvSpPr>
          <p:cNvPr id="24" name="Text Placeholder 7">
            <a:extLst>
              <a:ext uri="{FF2B5EF4-FFF2-40B4-BE49-F238E27FC236}">
                <a16:creationId xmlns:a16="http://schemas.microsoft.com/office/drawing/2014/main" id="{13713115-FE34-4B39-AFA3-10C746337489}"/>
              </a:ext>
            </a:extLst>
          </p:cNvPr>
          <p:cNvSpPr>
            <a:spLocks noGrp="1"/>
          </p:cNvSpPr>
          <p:nvPr>
            <p:ph type="body" sz="quarter" idx="31" hasCustomPrompt="1"/>
          </p:nvPr>
        </p:nvSpPr>
        <p:spPr>
          <a:xfrm>
            <a:off x="4876800" y="2358570"/>
            <a:ext cx="609600" cy="609600"/>
          </a:xfrm>
          <a:prstGeom prst="ellipse">
            <a:avLst/>
          </a:prstGeom>
          <a:solidFill>
            <a:schemeClr val="accent1"/>
          </a:solidFill>
        </p:spPr>
        <p:txBody>
          <a:bodyPr wrap="none" bIns="0" anchor="ctr" anchorCtr="0">
            <a:normAutofit/>
          </a:bodyPr>
          <a:lstStyle>
            <a:lvl1pPr marL="0" indent="0" algn="ctr">
              <a:lnSpc>
                <a:spcPct val="100000"/>
              </a:lnSpc>
              <a:buNone/>
              <a:defRPr sz="3200" b="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sp>
        <p:nvSpPr>
          <p:cNvPr id="25" name="Text Placeholder 7">
            <a:extLst>
              <a:ext uri="{FF2B5EF4-FFF2-40B4-BE49-F238E27FC236}">
                <a16:creationId xmlns:a16="http://schemas.microsoft.com/office/drawing/2014/main" id="{CCE34AE4-68D5-46DB-AD84-2C32865C63DA}"/>
              </a:ext>
            </a:extLst>
          </p:cNvPr>
          <p:cNvSpPr>
            <a:spLocks noGrp="1"/>
          </p:cNvSpPr>
          <p:nvPr>
            <p:ph type="body" sz="quarter" idx="32" hasCustomPrompt="1"/>
          </p:nvPr>
        </p:nvSpPr>
        <p:spPr>
          <a:xfrm>
            <a:off x="4876800" y="3122063"/>
            <a:ext cx="609600" cy="609600"/>
          </a:xfrm>
          <a:prstGeom prst="ellipse">
            <a:avLst/>
          </a:prstGeom>
          <a:solidFill>
            <a:schemeClr val="accent3"/>
          </a:solidFill>
        </p:spPr>
        <p:txBody>
          <a:bodyPr wrap="none" bIns="0" anchor="ctr" anchorCtr="0">
            <a:normAutofit/>
          </a:bodyPr>
          <a:lstStyle>
            <a:lvl1pPr marL="0" indent="0" algn="ctr">
              <a:lnSpc>
                <a:spcPct val="100000"/>
              </a:lnSpc>
              <a:buNone/>
              <a:defRPr sz="3200" b="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sp>
        <p:nvSpPr>
          <p:cNvPr id="26" name="Text Placeholder 7">
            <a:extLst>
              <a:ext uri="{FF2B5EF4-FFF2-40B4-BE49-F238E27FC236}">
                <a16:creationId xmlns:a16="http://schemas.microsoft.com/office/drawing/2014/main" id="{47AC357D-474A-4C79-9824-ECFF8F3FFD43}"/>
              </a:ext>
            </a:extLst>
          </p:cNvPr>
          <p:cNvSpPr>
            <a:spLocks noGrp="1"/>
          </p:cNvSpPr>
          <p:nvPr>
            <p:ph type="body" sz="quarter" idx="33" hasCustomPrompt="1"/>
          </p:nvPr>
        </p:nvSpPr>
        <p:spPr>
          <a:xfrm>
            <a:off x="4876800" y="3883320"/>
            <a:ext cx="609600" cy="609600"/>
          </a:xfrm>
          <a:prstGeom prst="ellipse">
            <a:avLst/>
          </a:prstGeom>
          <a:solidFill>
            <a:schemeClr val="tx1"/>
          </a:solidFill>
        </p:spPr>
        <p:txBody>
          <a:bodyPr wrap="none" bIns="0" anchor="ctr" anchorCtr="0">
            <a:normAutofit/>
          </a:bodyPr>
          <a:lstStyle>
            <a:lvl1pPr marL="0" indent="0" algn="ctr">
              <a:lnSpc>
                <a:spcPct val="100000"/>
              </a:lnSpc>
              <a:buNone/>
              <a:defRPr sz="3200" b="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sp>
        <p:nvSpPr>
          <p:cNvPr id="27" name="Text Placeholder 7">
            <a:extLst>
              <a:ext uri="{FF2B5EF4-FFF2-40B4-BE49-F238E27FC236}">
                <a16:creationId xmlns:a16="http://schemas.microsoft.com/office/drawing/2014/main" id="{95DEB97F-2B12-42B1-94DB-0EF97C477C0A}"/>
              </a:ext>
            </a:extLst>
          </p:cNvPr>
          <p:cNvSpPr>
            <a:spLocks noGrp="1"/>
          </p:cNvSpPr>
          <p:nvPr>
            <p:ph type="body" sz="quarter" idx="34" hasCustomPrompt="1"/>
          </p:nvPr>
        </p:nvSpPr>
        <p:spPr>
          <a:xfrm>
            <a:off x="4876800" y="4651803"/>
            <a:ext cx="609600" cy="609600"/>
          </a:xfrm>
          <a:prstGeom prst="ellipse">
            <a:avLst/>
          </a:prstGeom>
          <a:solidFill>
            <a:srgbClr val="D8DFDE"/>
          </a:solidFill>
        </p:spPr>
        <p:txBody>
          <a:bodyPr wrap="none" bIns="0" anchor="ctr" anchorCtr="0">
            <a:normAutofit/>
          </a:bodyPr>
          <a:lstStyle>
            <a:lvl1pPr marL="0" indent="0" algn="ctr">
              <a:lnSpc>
                <a:spcPct val="100000"/>
              </a:lnSpc>
              <a:buNone/>
              <a:defRPr sz="3200" b="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sp>
        <p:nvSpPr>
          <p:cNvPr id="8" name="Title 7">
            <a:extLst>
              <a:ext uri="{FF2B5EF4-FFF2-40B4-BE49-F238E27FC236}">
                <a16:creationId xmlns:a16="http://schemas.microsoft.com/office/drawing/2014/main" id="{198B9145-89B6-BF4B-242D-0153106E7C42}"/>
              </a:ext>
            </a:extLst>
          </p:cNvPr>
          <p:cNvSpPr>
            <a:spLocks noGrp="1"/>
          </p:cNvSpPr>
          <p:nvPr>
            <p:ph type="title" hasCustomPrompt="1"/>
          </p:nvPr>
        </p:nvSpPr>
        <p:spPr>
          <a:xfrm>
            <a:off x="4876800" y="401638"/>
            <a:ext cx="6705599" cy="914400"/>
          </a:xfrm>
        </p:spPr>
        <p:txBody>
          <a:bodyPr/>
          <a:lstStyle/>
          <a:p>
            <a:r>
              <a:rPr lang="en-US" dirty="0"/>
              <a:t>Click to enter title here</a:t>
            </a:r>
          </a:p>
        </p:txBody>
      </p:sp>
    </p:spTree>
    <p:custDataLst>
      <p:tags r:id="rId1"/>
    </p:custDataLst>
    <p:extLst>
      <p:ext uri="{BB962C8B-B14F-4D97-AF65-F5344CB8AC3E}">
        <p14:creationId xmlns:p14="http://schemas.microsoft.com/office/powerpoint/2010/main" val="678234065"/>
      </p:ext>
    </p:extLst>
  </p:cSld>
  <p:clrMapOvr>
    <a:masterClrMapping/>
  </p:clrMapOvr>
  <p:extLst>
    <p:ext uri="{DCECCB84-F9BA-43D5-87BE-67443E8EF086}">
      <p15:sldGuideLst xmlns:p15="http://schemas.microsoft.com/office/powerpoint/2012/main">
        <p15:guide id="5" orient="horz" pos="925" userDrawn="1">
          <p15:clr>
            <a:srgbClr val="A6428C"/>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 Point List">
    <p:spTree>
      <p:nvGrpSpPr>
        <p:cNvPr id="1" name=""/>
        <p:cNvGrpSpPr/>
        <p:nvPr/>
      </p:nvGrpSpPr>
      <p:grpSpPr>
        <a:xfrm>
          <a:off x="0" y="0"/>
          <a:ext cx="0" cy="0"/>
          <a:chOff x="0" y="0"/>
          <a:chExt cx="0" cy="0"/>
        </a:xfrm>
      </p:grpSpPr>
      <p:sp>
        <p:nvSpPr>
          <p:cNvPr id="26" name="Text Placeholder 96">
            <a:extLst>
              <a:ext uri="{FF2B5EF4-FFF2-40B4-BE49-F238E27FC236}">
                <a16:creationId xmlns:a16="http://schemas.microsoft.com/office/drawing/2014/main" id="{0AEE188C-F765-43DC-982D-6659ECB23541}"/>
              </a:ext>
            </a:extLst>
          </p:cNvPr>
          <p:cNvSpPr>
            <a:spLocks noGrp="1"/>
          </p:cNvSpPr>
          <p:nvPr>
            <p:ph type="body" sz="quarter" idx="111" hasCustomPrompt="1"/>
          </p:nvPr>
        </p:nvSpPr>
        <p:spPr>
          <a:xfrm>
            <a:off x="609600" y="6200775"/>
            <a:ext cx="9753600" cy="657225"/>
          </a:xfrm>
        </p:spPr>
        <p:txBody>
          <a:bodyPr lIns="0" tIns="0" rIns="0" bIns="72000" anchor="b" anchorCtr="0">
            <a:noAutofit/>
          </a:bodyPr>
          <a:lstStyle>
            <a:lvl1pPr>
              <a:lnSpc>
                <a:spcPct val="100000"/>
              </a:lnSpc>
              <a:spcAft>
                <a:spcPts val="300"/>
              </a:spcAft>
              <a:buNone/>
              <a:defRPr sz="800"/>
            </a:lvl1pPr>
          </a:lstStyle>
          <a:p>
            <a:pPr lvl="0"/>
            <a:r>
              <a:rPr lang="en-US" dirty="0"/>
              <a:t>Footnotes</a:t>
            </a:r>
          </a:p>
        </p:txBody>
      </p:sp>
      <p:sp>
        <p:nvSpPr>
          <p:cNvPr id="6" name="Date Placeholder 5">
            <a:extLst>
              <a:ext uri="{FF2B5EF4-FFF2-40B4-BE49-F238E27FC236}">
                <a16:creationId xmlns:a16="http://schemas.microsoft.com/office/drawing/2014/main" id="{98CF1364-95FC-4822-BD65-0519B5DD9BCE}"/>
              </a:ext>
            </a:extLst>
          </p:cNvPr>
          <p:cNvSpPr>
            <a:spLocks noGrp="1"/>
          </p:cNvSpPr>
          <p:nvPr>
            <p:ph type="dt" sz="half" idx="10"/>
          </p:nvPr>
        </p:nvSpPr>
        <p:spPr/>
        <p:txBody>
          <a:bodyPr/>
          <a:lstStyle>
            <a:lvl1pPr>
              <a:lnSpc>
                <a:spcPct val="100000"/>
              </a:lnSpc>
              <a:defRPr/>
            </a:lvl1pPr>
          </a:lstStyle>
          <a:p>
            <a:endParaRPr lang="en-GB"/>
          </a:p>
        </p:txBody>
      </p:sp>
      <p:sp>
        <p:nvSpPr>
          <p:cNvPr id="8" name="Slide Number Placeholder 7">
            <a:extLst>
              <a:ext uri="{FF2B5EF4-FFF2-40B4-BE49-F238E27FC236}">
                <a16:creationId xmlns:a16="http://schemas.microsoft.com/office/drawing/2014/main" id="{B7FF9A92-5BDB-40F9-8C9E-94BECF288EF4}"/>
              </a:ext>
            </a:extLst>
          </p:cNvPr>
          <p:cNvSpPr>
            <a:spLocks noGrp="1"/>
          </p:cNvSpPr>
          <p:nvPr>
            <p:ph type="sldNum" sz="quarter" idx="12"/>
          </p:nvPr>
        </p:nvSpPr>
        <p:spPr/>
        <p:txBody>
          <a:bodyPr/>
          <a:lstStyle>
            <a:lvl1pPr>
              <a:lnSpc>
                <a:spcPct val="100000"/>
              </a:lnSpc>
              <a:defRPr/>
            </a:lvl1pPr>
          </a:lstStyle>
          <a:p>
            <a:fld id="{F8E47D07-9D1E-4FE9-B31A-2F5863681021}" type="slidenum">
              <a:rPr lang="en-GB" smtClean="0"/>
              <a:pPr/>
              <a:t>‹#›</a:t>
            </a:fld>
            <a:endParaRPr lang="en-GB"/>
          </a:p>
        </p:txBody>
      </p:sp>
      <p:sp>
        <p:nvSpPr>
          <p:cNvPr id="9" name="Text Placeholder 5">
            <a:extLst>
              <a:ext uri="{FF2B5EF4-FFF2-40B4-BE49-F238E27FC236}">
                <a16:creationId xmlns:a16="http://schemas.microsoft.com/office/drawing/2014/main" id="{4389D6A8-8E5C-4277-8893-0A9C0794314D}"/>
              </a:ext>
            </a:extLst>
          </p:cNvPr>
          <p:cNvSpPr>
            <a:spLocks noGrp="1"/>
          </p:cNvSpPr>
          <p:nvPr>
            <p:ph type="body" sz="quarter" idx="23" hasCustomPrompt="1"/>
          </p:nvPr>
        </p:nvSpPr>
        <p:spPr>
          <a:xfrm>
            <a:off x="1524001" y="1702276"/>
            <a:ext cx="3962399" cy="618672"/>
          </a:xfrm>
        </p:spPr>
        <p:txBody>
          <a:bodyPr bIns="0" anchor="ctr" anchorCtr="0"/>
          <a:lstStyle>
            <a:lvl1pPr marL="0" indent="0">
              <a:lnSpc>
                <a:spcPct val="100000"/>
              </a:lnSpc>
              <a:buNone/>
              <a:defRPr/>
            </a:lvl1pPr>
          </a:lstStyle>
          <a:p>
            <a:pPr lvl="0"/>
            <a:r>
              <a:rPr lang="en-US" dirty="0"/>
              <a:t>Click to add item</a:t>
            </a:r>
          </a:p>
        </p:txBody>
      </p:sp>
      <p:sp>
        <p:nvSpPr>
          <p:cNvPr id="14" name="Text Placeholder 5">
            <a:extLst>
              <a:ext uri="{FF2B5EF4-FFF2-40B4-BE49-F238E27FC236}">
                <a16:creationId xmlns:a16="http://schemas.microsoft.com/office/drawing/2014/main" id="{BA874EA9-D333-4FE9-8140-0BC9274C4675}"/>
              </a:ext>
            </a:extLst>
          </p:cNvPr>
          <p:cNvSpPr>
            <a:spLocks noGrp="1"/>
          </p:cNvSpPr>
          <p:nvPr>
            <p:ph type="body" sz="quarter" idx="24" hasCustomPrompt="1"/>
          </p:nvPr>
        </p:nvSpPr>
        <p:spPr>
          <a:xfrm>
            <a:off x="1524001" y="2613773"/>
            <a:ext cx="3962399" cy="618672"/>
          </a:xfrm>
        </p:spPr>
        <p:txBody>
          <a:bodyPr bIns="0" anchor="ctr" anchorCtr="0"/>
          <a:lstStyle>
            <a:lvl1pPr marL="0" indent="0">
              <a:lnSpc>
                <a:spcPct val="100000"/>
              </a:lnSpc>
              <a:buNone/>
              <a:defRPr/>
            </a:lvl1pPr>
          </a:lstStyle>
          <a:p>
            <a:pPr lvl="0"/>
            <a:r>
              <a:rPr lang="en-US"/>
              <a:t>Click to add item</a:t>
            </a:r>
          </a:p>
        </p:txBody>
      </p:sp>
      <p:sp>
        <p:nvSpPr>
          <p:cNvPr id="15" name="Text Placeholder 5">
            <a:extLst>
              <a:ext uri="{FF2B5EF4-FFF2-40B4-BE49-F238E27FC236}">
                <a16:creationId xmlns:a16="http://schemas.microsoft.com/office/drawing/2014/main" id="{05478868-AD6E-4BF2-A5D5-4419F0FE3D71}"/>
              </a:ext>
            </a:extLst>
          </p:cNvPr>
          <p:cNvSpPr>
            <a:spLocks noGrp="1"/>
          </p:cNvSpPr>
          <p:nvPr>
            <p:ph type="body" sz="quarter" idx="25" hasCustomPrompt="1"/>
          </p:nvPr>
        </p:nvSpPr>
        <p:spPr>
          <a:xfrm>
            <a:off x="1524001" y="3525270"/>
            <a:ext cx="3962399" cy="618672"/>
          </a:xfrm>
        </p:spPr>
        <p:txBody>
          <a:bodyPr bIns="0" anchor="ctr" anchorCtr="0"/>
          <a:lstStyle>
            <a:lvl1pPr marL="0" indent="0">
              <a:lnSpc>
                <a:spcPct val="100000"/>
              </a:lnSpc>
              <a:buNone/>
              <a:defRPr/>
            </a:lvl1pPr>
          </a:lstStyle>
          <a:p>
            <a:pPr lvl="0"/>
            <a:r>
              <a:rPr lang="en-US"/>
              <a:t>Click to add item</a:t>
            </a:r>
          </a:p>
        </p:txBody>
      </p:sp>
      <p:sp>
        <p:nvSpPr>
          <p:cNvPr id="17" name="Text Placeholder 5">
            <a:extLst>
              <a:ext uri="{FF2B5EF4-FFF2-40B4-BE49-F238E27FC236}">
                <a16:creationId xmlns:a16="http://schemas.microsoft.com/office/drawing/2014/main" id="{DB341191-B235-4FEE-8692-7439683F4931}"/>
              </a:ext>
            </a:extLst>
          </p:cNvPr>
          <p:cNvSpPr>
            <a:spLocks noGrp="1"/>
          </p:cNvSpPr>
          <p:nvPr>
            <p:ph type="body" sz="quarter" idx="27" hasCustomPrompt="1"/>
          </p:nvPr>
        </p:nvSpPr>
        <p:spPr>
          <a:xfrm>
            <a:off x="1524001" y="4436767"/>
            <a:ext cx="3962399" cy="618672"/>
          </a:xfrm>
        </p:spPr>
        <p:txBody>
          <a:bodyPr bIns="0" anchor="ctr" anchorCtr="0"/>
          <a:lstStyle>
            <a:lvl1pPr marL="0" indent="0">
              <a:lnSpc>
                <a:spcPct val="100000"/>
              </a:lnSpc>
              <a:buNone/>
              <a:defRPr/>
            </a:lvl1pPr>
          </a:lstStyle>
          <a:p>
            <a:pPr lvl="0"/>
            <a:r>
              <a:rPr lang="en-US"/>
              <a:t>Click to add item</a:t>
            </a:r>
          </a:p>
        </p:txBody>
      </p:sp>
      <p:sp>
        <p:nvSpPr>
          <p:cNvPr id="18" name="Text Placeholder 5">
            <a:extLst>
              <a:ext uri="{FF2B5EF4-FFF2-40B4-BE49-F238E27FC236}">
                <a16:creationId xmlns:a16="http://schemas.microsoft.com/office/drawing/2014/main" id="{22EA25F2-ECC7-41D2-B459-804B882ADE72}"/>
              </a:ext>
            </a:extLst>
          </p:cNvPr>
          <p:cNvSpPr>
            <a:spLocks noGrp="1"/>
          </p:cNvSpPr>
          <p:nvPr>
            <p:ph type="body" sz="quarter" idx="28" hasCustomPrompt="1"/>
          </p:nvPr>
        </p:nvSpPr>
        <p:spPr>
          <a:xfrm>
            <a:off x="1524001" y="5348264"/>
            <a:ext cx="3962399" cy="618672"/>
          </a:xfrm>
        </p:spPr>
        <p:txBody>
          <a:bodyPr bIns="0" anchor="ctr" anchorCtr="0"/>
          <a:lstStyle>
            <a:lvl1pPr marL="0" indent="0">
              <a:lnSpc>
                <a:spcPct val="100000"/>
              </a:lnSpc>
              <a:buNone/>
              <a:defRPr/>
            </a:lvl1pPr>
          </a:lstStyle>
          <a:p>
            <a:pPr lvl="0"/>
            <a:r>
              <a:rPr lang="en-US"/>
              <a:t>Click to add item</a:t>
            </a:r>
          </a:p>
        </p:txBody>
      </p:sp>
      <p:sp>
        <p:nvSpPr>
          <p:cNvPr id="20" name="Text Placeholder 5">
            <a:extLst>
              <a:ext uri="{FF2B5EF4-FFF2-40B4-BE49-F238E27FC236}">
                <a16:creationId xmlns:a16="http://schemas.microsoft.com/office/drawing/2014/main" id="{731393DB-8371-4387-A8EC-2615FF130DFD}"/>
              </a:ext>
            </a:extLst>
          </p:cNvPr>
          <p:cNvSpPr>
            <a:spLocks noGrp="1"/>
          </p:cNvSpPr>
          <p:nvPr>
            <p:ph type="body" sz="quarter" idx="30" hasCustomPrompt="1"/>
          </p:nvPr>
        </p:nvSpPr>
        <p:spPr>
          <a:xfrm>
            <a:off x="7619999" y="1702276"/>
            <a:ext cx="3962399" cy="618672"/>
          </a:xfrm>
        </p:spPr>
        <p:txBody>
          <a:bodyPr bIns="0" anchor="ctr" anchorCtr="0"/>
          <a:lstStyle>
            <a:lvl1pPr marL="0" indent="0">
              <a:lnSpc>
                <a:spcPct val="100000"/>
              </a:lnSpc>
              <a:buNone/>
              <a:defRPr/>
            </a:lvl1pPr>
          </a:lstStyle>
          <a:p>
            <a:pPr lvl="0"/>
            <a:r>
              <a:rPr lang="en-US" dirty="0"/>
              <a:t>Click to add item</a:t>
            </a:r>
          </a:p>
        </p:txBody>
      </p:sp>
      <p:sp>
        <p:nvSpPr>
          <p:cNvPr id="24" name="Text Placeholder 5">
            <a:extLst>
              <a:ext uri="{FF2B5EF4-FFF2-40B4-BE49-F238E27FC236}">
                <a16:creationId xmlns:a16="http://schemas.microsoft.com/office/drawing/2014/main" id="{99783B38-5869-4574-94FE-E400012AFADB}"/>
              </a:ext>
            </a:extLst>
          </p:cNvPr>
          <p:cNvSpPr>
            <a:spLocks noGrp="1"/>
          </p:cNvSpPr>
          <p:nvPr>
            <p:ph type="body" sz="quarter" idx="34" hasCustomPrompt="1"/>
          </p:nvPr>
        </p:nvSpPr>
        <p:spPr>
          <a:xfrm>
            <a:off x="7619999" y="2613773"/>
            <a:ext cx="3962399" cy="618672"/>
          </a:xfrm>
        </p:spPr>
        <p:txBody>
          <a:bodyPr bIns="0" anchor="ctr" anchorCtr="0"/>
          <a:lstStyle>
            <a:lvl1pPr marL="0" indent="0">
              <a:lnSpc>
                <a:spcPct val="100000"/>
              </a:lnSpc>
              <a:buNone/>
              <a:defRPr/>
            </a:lvl1pPr>
          </a:lstStyle>
          <a:p>
            <a:pPr lvl="0"/>
            <a:r>
              <a:rPr lang="en-US"/>
              <a:t>Click to add item</a:t>
            </a:r>
          </a:p>
        </p:txBody>
      </p:sp>
      <p:sp>
        <p:nvSpPr>
          <p:cNvPr id="25" name="Text Placeholder 5">
            <a:extLst>
              <a:ext uri="{FF2B5EF4-FFF2-40B4-BE49-F238E27FC236}">
                <a16:creationId xmlns:a16="http://schemas.microsoft.com/office/drawing/2014/main" id="{45568D9C-380F-4EA2-A943-1561234300F9}"/>
              </a:ext>
            </a:extLst>
          </p:cNvPr>
          <p:cNvSpPr>
            <a:spLocks noGrp="1"/>
          </p:cNvSpPr>
          <p:nvPr>
            <p:ph type="body" sz="quarter" idx="35" hasCustomPrompt="1"/>
          </p:nvPr>
        </p:nvSpPr>
        <p:spPr>
          <a:xfrm>
            <a:off x="7619999" y="3525270"/>
            <a:ext cx="3962399" cy="618672"/>
          </a:xfrm>
        </p:spPr>
        <p:txBody>
          <a:bodyPr bIns="0" anchor="ctr" anchorCtr="0"/>
          <a:lstStyle>
            <a:lvl1pPr marL="0" indent="0">
              <a:lnSpc>
                <a:spcPct val="100000"/>
              </a:lnSpc>
              <a:buNone/>
              <a:defRPr/>
            </a:lvl1pPr>
          </a:lstStyle>
          <a:p>
            <a:pPr lvl="0"/>
            <a:r>
              <a:rPr lang="en-US"/>
              <a:t>Click to add item</a:t>
            </a:r>
          </a:p>
        </p:txBody>
      </p:sp>
      <p:sp>
        <p:nvSpPr>
          <p:cNvPr id="27" name="Text Placeholder 5">
            <a:extLst>
              <a:ext uri="{FF2B5EF4-FFF2-40B4-BE49-F238E27FC236}">
                <a16:creationId xmlns:a16="http://schemas.microsoft.com/office/drawing/2014/main" id="{AF94A476-3E40-44D5-849D-9149AE38EFEF}"/>
              </a:ext>
            </a:extLst>
          </p:cNvPr>
          <p:cNvSpPr>
            <a:spLocks noGrp="1"/>
          </p:cNvSpPr>
          <p:nvPr>
            <p:ph type="body" sz="quarter" idx="37" hasCustomPrompt="1"/>
          </p:nvPr>
        </p:nvSpPr>
        <p:spPr>
          <a:xfrm>
            <a:off x="7619999" y="4436767"/>
            <a:ext cx="3962399" cy="618672"/>
          </a:xfrm>
        </p:spPr>
        <p:txBody>
          <a:bodyPr bIns="0" anchor="ctr" anchorCtr="0"/>
          <a:lstStyle>
            <a:lvl1pPr marL="0" indent="0">
              <a:lnSpc>
                <a:spcPct val="100000"/>
              </a:lnSpc>
              <a:buNone/>
              <a:defRPr/>
            </a:lvl1pPr>
          </a:lstStyle>
          <a:p>
            <a:pPr lvl="0"/>
            <a:r>
              <a:rPr lang="en-US"/>
              <a:t>Click to add item</a:t>
            </a:r>
          </a:p>
        </p:txBody>
      </p:sp>
      <p:sp>
        <p:nvSpPr>
          <p:cNvPr id="28" name="Text Placeholder 5">
            <a:extLst>
              <a:ext uri="{FF2B5EF4-FFF2-40B4-BE49-F238E27FC236}">
                <a16:creationId xmlns:a16="http://schemas.microsoft.com/office/drawing/2014/main" id="{CD4BA337-FE74-4504-AED8-E2CC58C5919F}"/>
              </a:ext>
            </a:extLst>
          </p:cNvPr>
          <p:cNvSpPr>
            <a:spLocks noGrp="1"/>
          </p:cNvSpPr>
          <p:nvPr>
            <p:ph type="body" sz="quarter" idx="38" hasCustomPrompt="1"/>
          </p:nvPr>
        </p:nvSpPr>
        <p:spPr>
          <a:xfrm>
            <a:off x="7619999" y="5348264"/>
            <a:ext cx="3962399" cy="618672"/>
          </a:xfrm>
        </p:spPr>
        <p:txBody>
          <a:bodyPr bIns="0" anchor="ctr" anchorCtr="0"/>
          <a:lstStyle>
            <a:lvl1pPr marL="0" indent="0">
              <a:lnSpc>
                <a:spcPct val="100000"/>
              </a:lnSpc>
              <a:buNone/>
              <a:defRPr/>
            </a:lvl1pPr>
          </a:lstStyle>
          <a:p>
            <a:pPr lvl="0"/>
            <a:r>
              <a:rPr lang="en-US" dirty="0"/>
              <a:t>Click to add item</a:t>
            </a:r>
          </a:p>
        </p:txBody>
      </p:sp>
      <p:sp>
        <p:nvSpPr>
          <p:cNvPr id="30" name="Text Placeholder 7">
            <a:extLst>
              <a:ext uri="{FF2B5EF4-FFF2-40B4-BE49-F238E27FC236}">
                <a16:creationId xmlns:a16="http://schemas.microsoft.com/office/drawing/2014/main" id="{5C4498E7-85C7-4EBC-8FD5-08BDE47C7D69}"/>
              </a:ext>
            </a:extLst>
          </p:cNvPr>
          <p:cNvSpPr>
            <a:spLocks noGrp="1"/>
          </p:cNvSpPr>
          <p:nvPr>
            <p:ph type="body" sz="quarter" idx="40" hasCustomPrompt="1"/>
          </p:nvPr>
        </p:nvSpPr>
        <p:spPr>
          <a:xfrm>
            <a:off x="609600" y="1706812"/>
            <a:ext cx="609600" cy="609600"/>
          </a:xfrm>
          <a:prstGeom prst="ellipse">
            <a:avLst/>
          </a:prstGeom>
          <a:solidFill>
            <a:schemeClr val="accent2"/>
          </a:solidFill>
        </p:spPr>
        <p:txBody>
          <a:bodyPr wrap="none" bIns="0" anchor="ctr" anchorCtr="0">
            <a:normAutofit/>
          </a:bodyPr>
          <a:lstStyle>
            <a:lvl1pPr marL="0" indent="0" algn="ctr">
              <a:lnSpc>
                <a:spcPct val="100000"/>
              </a:lnSpc>
              <a:buNone/>
              <a:defRPr sz="3200" b="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t>
            </a:r>
          </a:p>
        </p:txBody>
      </p:sp>
      <p:sp>
        <p:nvSpPr>
          <p:cNvPr id="31" name="Text Placeholder 7">
            <a:extLst>
              <a:ext uri="{FF2B5EF4-FFF2-40B4-BE49-F238E27FC236}">
                <a16:creationId xmlns:a16="http://schemas.microsoft.com/office/drawing/2014/main" id="{59993301-BB5C-4073-82B0-2E2A86C582BF}"/>
              </a:ext>
            </a:extLst>
          </p:cNvPr>
          <p:cNvSpPr>
            <a:spLocks noGrp="1"/>
          </p:cNvSpPr>
          <p:nvPr>
            <p:ph type="body" sz="quarter" idx="41" hasCustomPrompt="1"/>
          </p:nvPr>
        </p:nvSpPr>
        <p:spPr>
          <a:xfrm>
            <a:off x="609600" y="2619443"/>
            <a:ext cx="609600" cy="609600"/>
          </a:xfrm>
          <a:prstGeom prst="ellipse">
            <a:avLst/>
          </a:prstGeom>
          <a:solidFill>
            <a:schemeClr val="accent1"/>
          </a:solidFill>
        </p:spPr>
        <p:txBody>
          <a:bodyPr wrap="none" bIns="0" anchor="ctr" anchorCtr="0">
            <a:normAutofit/>
          </a:bodyPr>
          <a:lstStyle>
            <a:lvl1pPr marL="0" indent="0" algn="ctr">
              <a:lnSpc>
                <a:spcPct val="100000"/>
              </a:lnSpc>
              <a:buNone/>
              <a:defRPr sz="3200" b="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t>
            </a:r>
          </a:p>
        </p:txBody>
      </p:sp>
      <p:sp>
        <p:nvSpPr>
          <p:cNvPr id="32" name="Text Placeholder 7">
            <a:extLst>
              <a:ext uri="{FF2B5EF4-FFF2-40B4-BE49-F238E27FC236}">
                <a16:creationId xmlns:a16="http://schemas.microsoft.com/office/drawing/2014/main" id="{867C4299-E81F-47CC-8EFA-DE7F90F2AE46}"/>
              </a:ext>
            </a:extLst>
          </p:cNvPr>
          <p:cNvSpPr>
            <a:spLocks noGrp="1"/>
          </p:cNvSpPr>
          <p:nvPr>
            <p:ph type="body" sz="quarter" idx="42" hasCustomPrompt="1"/>
          </p:nvPr>
        </p:nvSpPr>
        <p:spPr>
          <a:xfrm>
            <a:off x="609600" y="3532074"/>
            <a:ext cx="609600" cy="609600"/>
          </a:xfrm>
          <a:prstGeom prst="ellipse">
            <a:avLst/>
          </a:prstGeom>
          <a:solidFill>
            <a:schemeClr val="accent3"/>
          </a:solidFill>
        </p:spPr>
        <p:txBody>
          <a:bodyPr wrap="none" bIns="0" anchor="ctr" anchorCtr="0">
            <a:normAutofit/>
          </a:bodyPr>
          <a:lstStyle>
            <a:lvl1pPr marL="0" indent="0" algn="ctr">
              <a:lnSpc>
                <a:spcPct val="100000"/>
              </a:lnSpc>
              <a:buNone/>
              <a:defRPr sz="3200" b="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t>
            </a:r>
          </a:p>
        </p:txBody>
      </p:sp>
      <p:sp>
        <p:nvSpPr>
          <p:cNvPr id="33" name="Text Placeholder 7">
            <a:extLst>
              <a:ext uri="{FF2B5EF4-FFF2-40B4-BE49-F238E27FC236}">
                <a16:creationId xmlns:a16="http://schemas.microsoft.com/office/drawing/2014/main" id="{DF92FE5A-57F1-4CA6-B785-65C9290E4C57}"/>
              </a:ext>
            </a:extLst>
          </p:cNvPr>
          <p:cNvSpPr>
            <a:spLocks noGrp="1"/>
          </p:cNvSpPr>
          <p:nvPr>
            <p:ph type="body" sz="quarter" idx="43" hasCustomPrompt="1"/>
          </p:nvPr>
        </p:nvSpPr>
        <p:spPr>
          <a:xfrm>
            <a:off x="609600" y="4444705"/>
            <a:ext cx="609600" cy="609600"/>
          </a:xfrm>
          <a:prstGeom prst="ellipse">
            <a:avLst/>
          </a:prstGeom>
          <a:solidFill>
            <a:schemeClr val="tx1"/>
          </a:solidFill>
        </p:spPr>
        <p:txBody>
          <a:bodyPr wrap="none" bIns="0" anchor="ctr" anchorCtr="0">
            <a:normAutofit/>
          </a:bodyPr>
          <a:lstStyle>
            <a:lvl1pPr marL="0" indent="0" algn="ctr">
              <a:lnSpc>
                <a:spcPct val="100000"/>
              </a:lnSpc>
              <a:buNone/>
              <a:defRPr sz="3200" b="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t>
            </a:r>
          </a:p>
        </p:txBody>
      </p:sp>
      <p:sp>
        <p:nvSpPr>
          <p:cNvPr id="34" name="Text Placeholder 7">
            <a:extLst>
              <a:ext uri="{FF2B5EF4-FFF2-40B4-BE49-F238E27FC236}">
                <a16:creationId xmlns:a16="http://schemas.microsoft.com/office/drawing/2014/main" id="{4C3D325C-591F-418A-8501-373F5B47CED9}"/>
              </a:ext>
            </a:extLst>
          </p:cNvPr>
          <p:cNvSpPr>
            <a:spLocks noGrp="1"/>
          </p:cNvSpPr>
          <p:nvPr>
            <p:ph type="body" sz="quarter" idx="44" hasCustomPrompt="1"/>
          </p:nvPr>
        </p:nvSpPr>
        <p:spPr>
          <a:xfrm>
            <a:off x="609600" y="5357336"/>
            <a:ext cx="609600" cy="609600"/>
          </a:xfrm>
          <a:prstGeom prst="ellipse">
            <a:avLst/>
          </a:prstGeom>
          <a:solidFill>
            <a:srgbClr val="D8DFDE"/>
          </a:solidFill>
        </p:spPr>
        <p:txBody>
          <a:bodyPr wrap="none" bIns="0" anchor="ctr" anchorCtr="0">
            <a:normAutofit/>
          </a:bodyPr>
          <a:lstStyle>
            <a:lvl1pPr marL="0" indent="0" algn="ctr">
              <a:lnSpc>
                <a:spcPct val="100000"/>
              </a:lnSpc>
              <a:buNone/>
              <a:defRPr sz="3200" b="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t>
            </a:r>
          </a:p>
        </p:txBody>
      </p:sp>
      <p:sp>
        <p:nvSpPr>
          <p:cNvPr id="35" name="Text Placeholder 7">
            <a:extLst>
              <a:ext uri="{FF2B5EF4-FFF2-40B4-BE49-F238E27FC236}">
                <a16:creationId xmlns:a16="http://schemas.microsoft.com/office/drawing/2014/main" id="{DBE959E3-A230-4A45-A44D-0D2600F04D7D}"/>
              </a:ext>
            </a:extLst>
          </p:cNvPr>
          <p:cNvSpPr>
            <a:spLocks noGrp="1"/>
          </p:cNvSpPr>
          <p:nvPr>
            <p:ph type="body" sz="quarter" idx="45" hasCustomPrompt="1"/>
          </p:nvPr>
        </p:nvSpPr>
        <p:spPr>
          <a:xfrm>
            <a:off x="6705600" y="1706812"/>
            <a:ext cx="609600" cy="609600"/>
          </a:xfrm>
          <a:prstGeom prst="ellipse">
            <a:avLst/>
          </a:prstGeom>
          <a:solidFill>
            <a:schemeClr val="accent2"/>
          </a:solidFill>
        </p:spPr>
        <p:txBody>
          <a:bodyPr wrap="none" bIns="0" anchor="ctr" anchorCtr="0">
            <a:normAutofit/>
          </a:bodyPr>
          <a:lstStyle>
            <a:lvl1pPr marL="0" indent="0" algn="ctr">
              <a:lnSpc>
                <a:spcPct val="100000"/>
              </a:lnSpc>
              <a:buNone/>
              <a:defRPr sz="3200" b="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sp>
        <p:nvSpPr>
          <p:cNvPr id="36" name="Text Placeholder 7">
            <a:extLst>
              <a:ext uri="{FF2B5EF4-FFF2-40B4-BE49-F238E27FC236}">
                <a16:creationId xmlns:a16="http://schemas.microsoft.com/office/drawing/2014/main" id="{9230A569-D2BE-47C9-B23B-242F9BCE4D3B}"/>
              </a:ext>
            </a:extLst>
          </p:cNvPr>
          <p:cNvSpPr>
            <a:spLocks noGrp="1"/>
          </p:cNvSpPr>
          <p:nvPr>
            <p:ph type="body" sz="quarter" idx="46" hasCustomPrompt="1"/>
          </p:nvPr>
        </p:nvSpPr>
        <p:spPr>
          <a:xfrm>
            <a:off x="6705600" y="2619443"/>
            <a:ext cx="609600" cy="609600"/>
          </a:xfrm>
          <a:prstGeom prst="ellipse">
            <a:avLst/>
          </a:prstGeom>
          <a:solidFill>
            <a:schemeClr val="accent1"/>
          </a:solidFill>
        </p:spPr>
        <p:txBody>
          <a:bodyPr wrap="none" bIns="0" anchor="ctr" anchorCtr="0">
            <a:normAutofit/>
          </a:bodyPr>
          <a:lstStyle>
            <a:lvl1pPr marL="0" indent="0" algn="ctr">
              <a:lnSpc>
                <a:spcPct val="100000"/>
              </a:lnSpc>
              <a:buNone/>
              <a:defRPr sz="3200" b="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sp>
        <p:nvSpPr>
          <p:cNvPr id="37" name="Text Placeholder 7">
            <a:extLst>
              <a:ext uri="{FF2B5EF4-FFF2-40B4-BE49-F238E27FC236}">
                <a16:creationId xmlns:a16="http://schemas.microsoft.com/office/drawing/2014/main" id="{739DA513-4AAC-49D0-8CF4-9D051E2AF092}"/>
              </a:ext>
            </a:extLst>
          </p:cNvPr>
          <p:cNvSpPr>
            <a:spLocks noGrp="1"/>
          </p:cNvSpPr>
          <p:nvPr>
            <p:ph type="body" sz="quarter" idx="47" hasCustomPrompt="1"/>
          </p:nvPr>
        </p:nvSpPr>
        <p:spPr>
          <a:xfrm>
            <a:off x="6705600" y="3532074"/>
            <a:ext cx="609600" cy="609600"/>
          </a:xfrm>
          <a:prstGeom prst="ellipse">
            <a:avLst/>
          </a:prstGeom>
          <a:solidFill>
            <a:schemeClr val="accent3"/>
          </a:solidFill>
        </p:spPr>
        <p:txBody>
          <a:bodyPr wrap="none" bIns="0" anchor="ctr" anchorCtr="0">
            <a:normAutofit/>
          </a:bodyPr>
          <a:lstStyle>
            <a:lvl1pPr marL="0" indent="0" algn="ctr">
              <a:lnSpc>
                <a:spcPct val="100000"/>
              </a:lnSpc>
              <a:buNone/>
              <a:defRPr sz="3200" b="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sp>
        <p:nvSpPr>
          <p:cNvPr id="38" name="Text Placeholder 7">
            <a:extLst>
              <a:ext uri="{FF2B5EF4-FFF2-40B4-BE49-F238E27FC236}">
                <a16:creationId xmlns:a16="http://schemas.microsoft.com/office/drawing/2014/main" id="{937A5709-9C0F-4D22-8682-F42BE67C6E01}"/>
              </a:ext>
            </a:extLst>
          </p:cNvPr>
          <p:cNvSpPr>
            <a:spLocks noGrp="1"/>
          </p:cNvSpPr>
          <p:nvPr>
            <p:ph type="body" sz="quarter" idx="48" hasCustomPrompt="1"/>
          </p:nvPr>
        </p:nvSpPr>
        <p:spPr>
          <a:xfrm>
            <a:off x="6705600" y="4444705"/>
            <a:ext cx="609600" cy="609600"/>
          </a:xfrm>
          <a:prstGeom prst="ellipse">
            <a:avLst/>
          </a:prstGeom>
          <a:solidFill>
            <a:schemeClr val="tx1"/>
          </a:solidFill>
        </p:spPr>
        <p:txBody>
          <a:bodyPr wrap="none" bIns="0" anchor="ctr" anchorCtr="0">
            <a:normAutofit/>
          </a:bodyPr>
          <a:lstStyle>
            <a:lvl1pPr marL="0" indent="0" algn="ctr">
              <a:lnSpc>
                <a:spcPct val="100000"/>
              </a:lnSpc>
              <a:buNone/>
              <a:defRPr sz="3200" b="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sp>
        <p:nvSpPr>
          <p:cNvPr id="39" name="Text Placeholder 7">
            <a:extLst>
              <a:ext uri="{FF2B5EF4-FFF2-40B4-BE49-F238E27FC236}">
                <a16:creationId xmlns:a16="http://schemas.microsoft.com/office/drawing/2014/main" id="{E7ECA727-3B31-4369-859E-288CA12C15DF}"/>
              </a:ext>
            </a:extLst>
          </p:cNvPr>
          <p:cNvSpPr>
            <a:spLocks noGrp="1"/>
          </p:cNvSpPr>
          <p:nvPr>
            <p:ph type="body" sz="quarter" idx="49" hasCustomPrompt="1"/>
          </p:nvPr>
        </p:nvSpPr>
        <p:spPr>
          <a:xfrm>
            <a:off x="6705600" y="5357336"/>
            <a:ext cx="609600" cy="609600"/>
          </a:xfrm>
          <a:prstGeom prst="ellipse">
            <a:avLst/>
          </a:prstGeom>
          <a:solidFill>
            <a:srgbClr val="D8DFDE"/>
          </a:solidFill>
        </p:spPr>
        <p:txBody>
          <a:bodyPr wrap="none" bIns="0" anchor="ctr" anchorCtr="0">
            <a:normAutofit/>
          </a:bodyPr>
          <a:lstStyle>
            <a:lvl1pPr marL="0" indent="0" algn="ctr">
              <a:lnSpc>
                <a:spcPct val="100000"/>
              </a:lnSpc>
              <a:buNone/>
              <a:defRPr sz="3200" b="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sp>
        <p:nvSpPr>
          <p:cNvPr id="3" name="Title 2">
            <a:extLst>
              <a:ext uri="{FF2B5EF4-FFF2-40B4-BE49-F238E27FC236}">
                <a16:creationId xmlns:a16="http://schemas.microsoft.com/office/drawing/2014/main" id="{E0F8C46D-1CDC-84FE-8F70-284EF7D57C41}"/>
              </a:ext>
            </a:extLst>
          </p:cNvPr>
          <p:cNvSpPr>
            <a:spLocks noGrp="1"/>
          </p:cNvSpPr>
          <p:nvPr>
            <p:ph type="title" hasCustomPrompt="1"/>
          </p:nvPr>
        </p:nvSpPr>
        <p:spPr>
          <a:xfrm>
            <a:off x="609600" y="401638"/>
            <a:ext cx="10972799" cy="914400"/>
          </a:xfrm>
        </p:spPr>
        <p:txBody>
          <a:bodyPr/>
          <a:lstStyle/>
          <a:p>
            <a:r>
              <a:rPr lang="en-US" dirty="0"/>
              <a:t>Click to enter title here</a:t>
            </a:r>
          </a:p>
        </p:txBody>
      </p:sp>
    </p:spTree>
    <p:custDataLst>
      <p:tags r:id="rId1"/>
    </p:custDataLst>
    <p:extLst>
      <p:ext uri="{BB962C8B-B14F-4D97-AF65-F5344CB8AC3E}">
        <p14:creationId xmlns:p14="http://schemas.microsoft.com/office/powerpoint/2010/main" val="1649503152"/>
      </p:ext>
    </p:extLst>
  </p:cSld>
  <p:clrMapOvr>
    <a:masterClrMapping/>
  </p:clrMapOvr>
  <p:extLst>
    <p:ext uri="{DCECCB84-F9BA-43D5-87BE-67443E8EF086}">
      <p15:sldGuideLst xmlns:p15="http://schemas.microsoft.com/office/powerpoint/2012/main">
        <p15:guide id="5" orient="horz" pos="925" userDrawn="1">
          <p15:clr>
            <a:srgbClr val="A6428C"/>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5 Point List">
    <p:spTree>
      <p:nvGrpSpPr>
        <p:cNvPr id="1" name=""/>
        <p:cNvGrpSpPr/>
        <p:nvPr/>
      </p:nvGrpSpPr>
      <p:grpSpPr>
        <a:xfrm>
          <a:off x="0" y="0"/>
          <a:ext cx="0" cy="0"/>
          <a:chOff x="0" y="0"/>
          <a:chExt cx="0" cy="0"/>
        </a:xfrm>
      </p:grpSpPr>
      <p:sp>
        <p:nvSpPr>
          <p:cNvPr id="97" name="Text Placeholder 96">
            <a:extLst>
              <a:ext uri="{FF2B5EF4-FFF2-40B4-BE49-F238E27FC236}">
                <a16:creationId xmlns:a16="http://schemas.microsoft.com/office/drawing/2014/main" id="{14348663-4319-4C79-B6B2-A03D4D4B5FE5}"/>
              </a:ext>
            </a:extLst>
          </p:cNvPr>
          <p:cNvSpPr>
            <a:spLocks noGrp="1"/>
          </p:cNvSpPr>
          <p:nvPr>
            <p:ph type="body" sz="quarter" idx="111" hasCustomPrompt="1"/>
          </p:nvPr>
        </p:nvSpPr>
        <p:spPr>
          <a:xfrm>
            <a:off x="609600" y="6200775"/>
            <a:ext cx="9753600" cy="657225"/>
          </a:xfrm>
        </p:spPr>
        <p:txBody>
          <a:bodyPr bIns="72000" anchor="b" anchorCtr="0">
            <a:noAutofit/>
          </a:bodyPr>
          <a:lstStyle>
            <a:lvl1pPr>
              <a:lnSpc>
                <a:spcPct val="100000"/>
              </a:lnSpc>
              <a:spcAft>
                <a:spcPts val="300"/>
              </a:spcAft>
              <a:buNone/>
              <a:defRPr sz="800"/>
            </a:lvl1pPr>
          </a:lstStyle>
          <a:p>
            <a:pPr lvl="0"/>
            <a:r>
              <a:rPr lang="en-US" dirty="0"/>
              <a:t>Footnotes</a:t>
            </a:r>
          </a:p>
        </p:txBody>
      </p:sp>
      <p:sp>
        <p:nvSpPr>
          <p:cNvPr id="6" name="Date Placeholder 5">
            <a:extLst>
              <a:ext uri="{FF2B5EF4-FFF2-40B4-BE49-F238E27FC236}">
                <a16:creationId xmlns:a16="http://schemas.microsoft.com/office/drawing/2014/main" id="{98CF1364-95FC-4822-BD65-0519B5DD9BCE}"/>
              </a:ext>
            </a:extLst>
          </p:cNvPr>
          <p:cNvSpPr>
            <a:spLocks noGrp="1"/>
          </p:cNvSpPr>
          <p:nvPr>
            <p:ph type="dt" sz="half" idx="10"/>
          </p:nvPr>
        </p:nvSpPr>
        <p:spPr/>
        <p:txBody>
          <a:bodyPr/>
          <a:lstStyle>
            <a:lvl1pPr>
              <a:lnSpc>
                <a:spcPct val="100000"/>
              </a:lnSpc>
              <a:defRPr/>
            </a:lvl1pPr>
          </a:lstStyle>
          <a:p>
            <a:endParaRPr lang="en-GB"/>
          </a:p>
        </p:txBody>
      </p:sp>
      <p:sp>
        <p:nvSpPr>
          <p:cNvPr id="8" name="Slide Number Placeholder 7">
            <a:extLst>
              <a:ext uri="{FF2B5EF4-FFF2-40B4-BE49-F238E27FC236}">
                <a16:creationId xmlns:a16="http://schemas.microsoft.com/office/drawing/2014/main" id="{B7FF9A92-5BDB-40F9-8C9E-94BECF288EF4}"/>
              </a:ext>
            </a:extLst>
          </p:cNvPr>
          <p:cNvSpPr>
            <a:spLocks noGrp="1"/>
          </p:cNvSpPr>
          <p:nvPr>
            <p:ph type="sldNum" sz="quarter" idx="12"/>
          </p:nvPr>
        </p:nvSpPr>
        <p:spPr/>
        <p:txBody>
          <a:bodyPr/>
          <a:lstStyle>
            <a:lvl1pPr>
              <a:lnSpc>
                <a:spcPct val="100000"/>
              </a:lnSpc>
              <a:defRPr/>
            </a:lvl1pPr>
          </a:lstStyle>
          <a:p>
            <a:fld id="{F8E47D07-9D1E-4FE9-B31A-2F5863681021}" type="slidenum">
              <a:rPr lang="en-GB" smtClean="0"/>
              <a:pPr/>
              <a:t>‹#›</a:t>
            </a:fld>
            <a:endParaRPr lang="en-GB"/>
          </a:p>
        </p:txBody>
      </p:sp>
      <p:sp>
        <p:nvSpPr>
          <p:cNvPr id="9" name="Text Placeholder 5">
            <a:extLst>
              <a:ext uri="{FF2B5EF4-FFF2-40B4-BE49-F238E27FC236}">
                <a16:creationId xmlns:a16="http://schemas.microsoft.com/office/drawing/2014/main" id="{4389D6A8-8E5C-4277-8893-0A9C0794314D}"/>
              </a:ext>
            </a:extLst>
          </p:cNvPr>
          <p:cNvSpPr>
            <a:spLocks noGrp="1"/>
          </p:cNvSpPr>
          <p:nvPr>
            <p:ph type="body" sz="quarter" idx="23" hasCustomPrompt="1"/>
          </p:nvPr>
        </p:nvSpPr>
        <p:spPr>
          <a:xfrm>
            <a:off x="1371600" y="1706812"/>
            <a:ext cx="2692115" cy="609600"/>
          </a:xfrm>
        </p:spPr>
        <p:txBody>
          <a:bodyPr bIns="0" anchor="ctr" anchorCtr="0"/>
          <a:lstStyle>
            <a:lvl1pPr marL="0" indent="0">
              <a:lnSpc>
                <a:spcPct val="100000"/>
              </a:lnSpc>
              <a:buNone/>
              <a:defRPr/>
            </a:lvl1pPr>
          </a:lstStyle>
          <a:p>
            <a:pPr lvl="0"/>
            <a:r>
              <a:rPr lang="en-US" dirty="0"/>
              <a:t>Click to add item</a:t>
            </a:r>
          </a:p>
        </p:txBody>
      </p:sp>
      <p:sp>
        <p:nvSpPr>
          <p:cNvPr id="14" name="Text Placeholder 5">
            <a:extLst>
              <a:ext uri="{FF2B5EF4-FFF2-40B4-BE49-F238E27FC236}">
                <a16:creationId xmlns:a16="http://schemas.microsoft.com/office/drawing/2014/main" id="{BA874EA9-D333-4FE9-8140-0BC9274C4675}"/>
              </a:ext>
            </a:extLst>
          </p:cNvPr>
          <p:cNvSpPr>
            <a:spLocks noGrp="1"/>
          </p:cNvSpPr>
          <p:nvPr>
            <p:ph type="body" sz="quarter" idx="24" hasCustomPrompt="1"/>
          </p:nvPr>
        </p:nvSpPr>
        <p:spPr>
          <a:xfrm>
            <a:off x="1371600" y="2619443"/>
            <a:ext cx="2692115" cy="609600"/>
          </a:xfrm>
        </p:spPr>
        <p:txBody>
          <a:bodyPr bIns="0" anchor="ctr" anchorCtr="0"/>
          <a:lstStyle>
            <a:lvl1pPr marL="0" indent="0">
              <a:lnSpc>
                <a:spcPct val="100000"/>
              </a:lnSpc>
              <a:buNone/>
              <a:defRPr/>
            </a:lvl1pPr>
          </a:lstStyle>
          <a:p>
            <a:pPr lvl="0"/>
            <a:r>
              <a:rPr lang="en-US"/>
              <a:t>Click to add item</a:t>
            </a:r>
          </a:p>
        </p:txBody>
      </p:sp>
      <p:sp>
        <p:nvSpPr>
          <p:cNvPr id="15" name="Text Placeholder 5">
            <a:extLst>
              <a:ext uri="{FF2B5EF4-FFF2-40B4-BE49-F238E27FC236}">
                <a16:creationId xmlns:a16="http://schemas.microsoft.com/office/drawing/2014/main" id="{05478868-AD6E-4BF2-A5D5-4419F0FE3D71}"/>
              </a:ext>
            </a:extLst>
          </p:cNvPr>
          <p:cNvSpPr>
            <a:spLocks noGrp="1"/>
          </p:cNvSpPr>
          <p:nvPr>
            <p:ph type="body" sz="quarter" idx="25" hasCustomPrompt="1"/>
          </p:nvPr>
        </p:nvSpPr>
        <p:spPr>
          <a:xfrm>
            <a:off x="1371600" y="3532074"/>
            <a:ext cx="2692115" cy="609600"/>
          </a:xfrm>
        </p:spPr>
        <p:txBody>
          <a:bodyPr bIns="0" anchor="ctr" anchorCtr="0"/>
          <a:lstStyle>
            <a:lvl1pPr marL="0" indent="0">
              <a:lnSpc>
                <a:spcPct val="100000"/>
              </a:lnSpc>
              <a:buNone/>
              <a:defRPr/>
            </a:lvl1pPr>
          </a:lstStyle>
          <a:p>
            <a:pPr lvl="0"/>
            <a:r>
              <a:rPr lang="en-US"/>
              <a:t>Click to add item</a:t>
            </a:r>
          </a:p>
        </p:txBody>
      </p:sp>
      <p:sp>
        <p:nvSpPr>
          <p:cNvPr id="17" name="Text Placeholder 5">
            <a:extLst>
              <a:ext uri="{FF2B5EF4-FFF2-40B4-BE49-F238E27FC236}">
                <a16:creationId xmlns:a16="http://schemas.microsoft.com/office/drawing/2014/main" id="{DB341191-B235-4FEE-8692-7439683F4931}"/>
              </a:ext>
            </a:extLst>
          </p:cNvPr>
          <p:cNvSpPr>
            <a:spLocks noGrp="1"/>
          </p:cNvSpPr>
          <p:nvPr>
            <p:ph type="body" sz="quarter" idx="27" hasCustomPrompt="1"/>
          </p:nvPr>
        </p:nvSpPr>
        <p:spPr>
          <a:xfrm>
            <a:off x="1371600" y="4444705"/>
            <a:ext cx="2692115" cy="609600"/>
          </a:xfrm>
        </p:spPr>
        <p:txBody>
          <a:bodyPr bIns="0" anchor="ctr" anchorCtr="0"/>
          <a:lstStyle>
            <a:lvl1pPr marL="0" indent="0">
              <a:lnSpc>
                <a:spcPct val="100000"/>
              </a:lnSpc>
              <a:buNone/>
              <a:defRPr/>
            </a:lvl1pPr>
          </a:lstStyle>
          <a:p>
            <a:pPr lvl="0"/>
            <a:r>
              <a:rPr lang="en-US"/>
              <a:t>Click to add item</a:t>
            </a:r>
          </a:p>
        </p:txBody>
      </p:sp>
      <p:sp>
        <p:nvSpPr>
          <p:cNvPr id="18" name="Text Placeholder 5">
            <a:extLst>
              <a:ext uri="{FF2B5EF4-FFF2-40B4-BE49-F238E27FC236}">
                <a16:creationId xmlns:a16="http://schemas.microsoft.com/office/drawing/2014/main" id="{22EA25F2-ECC7-41D2-B459-804B882ADE72}"/>
              </a:ext>
            </a:extLst>
          </p:cNvPr>
          <p:cNvSpPr>
            <a:spLocks noGrp="1"/>
          </p:cNvSpPr>
          <p:nvPr>
            <p:ph type="body" sz="quarter" idx="28" hasCustomPrompt="1"/>
          </p:nvPr>
        </p:nvSpPr>
        <p:spPr>
          <a:xfrm>
            <a:off x="1371600" y="5357336"/>
            <a:ext cx="2692115" cy="609600"/>
          </a:xfrm>
        </p:spPr>
        <p:txBody>
          <a:bodyPr bIns="0" anchor="ctr" anchorCtr="0"/>
          <a:lstStyle>
            <a:lvl1pPr marL="0" indent="0">
              <a:lnSpc>
                <a:spcPct val="100000"/>
              </a:lnSpc>
              <a:buNone/>
              <a:defRPr/>
            </a:lvl1pPr>
          </a:lstStyle>
          <a:p>
            <a:pPr lvl="0"/>
            <a:r>
              <a:rPr lang="en-US"/>
              <a:t>Click to add item</a:t>
            </a:r>
          </a:p>
        </p:txBody>
      </p:sp>
      <p:sp>
        <p:nvSpPr>
          <p:cNvPr id="20" name="Text Placeholder 5">
            <a:extLst>
              <a:ext uri="{FF2B5EF4-FFF2-40B4-BE49-F238E27FC236}">
                <a16:creationId xmlns:a16="http://schemas.microsoft.com/office/drawing/2014/main" id="{731393DB-8371-4387-A8EC-2615FF130DFD}"/>
              </a:ext>
            </a:extLst>
          </p:cNvPr>
          <p:cNvSpPr>
            <a:spLocks noGrp="1"/>
          </p:cNvSpPr>
          <p:nvPr>
            <p:ph type="body" sz="quarter" idx="30" hasCustomPrompt="1"/>
          </p:nvPr>
        </p:nvSpPr>
        <p:spPr>
          <a:xfrm>
            <a:off x="5133083" y="1706812"/>
            <a:ext cx="2692115" cy="609600"/>
          </a:xfrm>
        </p:spPr>
        <p:txBody>
          <a:bodyPr bIns="0" anchor="ctr" anchorCtr="0"/>
          <a:lstStyle>
            <a:lvl1pPr marL="0" indent="0">
              <a:lnSpc>
                <a:spcPct val="100000"/>
              </a:lnSpc>
              <a:buNone/>
              <a:defRPr/>
            </a:lvl1pPr>
          </a:lstStyle>
          <a:p>
            <a:pPr lvl="0"/>
            <a:r>
              <a:rPr lang="en-US" dirty="0"/>
              <a:t>Click to add item</a:t>
            </a:r>
          </a:p>
        </p:txBody>
      </p:sp>
      <p:sp>
        <p:nvSpPr>
          <p:cNvPr id="24" name="Text Placeholder 5">
            <a:extLst>
              <a:ext uri="{FF2B5EF4-FFF2-40B4-BE49-F238E27FC236}">
                <a16:creationId xmlns:a16="http://schemas.microsoft.com/office/drawing/2014/main" id="{99783B38-5869-4574-94FE-E400012AFADB}"/>
              </a:ext>
            </a:extLst>
          </p:cNvPr>
          <p:cNvSpPr>
            <a:spLocks noGrp="1"/>
          </p:cNvSpPr>
          <p:nvPr>
            <p:ph type="body" sz="quarter" idx="34" hasCustomPrompt="1"/>
          </p:nvPr>
        </p:nvSpPr>
        <p:spPr>
          <a:xfrm>
            <a:off x="5133083" y="2619443"/>
            <a:ext cx="2692115" cy="609600"/>
          </a:xfrm>
        </p:spPr>
        <p:txBody>
          <a:bodyPr bIns="0" anchor="ctr" anchorCtr="0"/>
          <a:lstStyle>
            <a:lvl1pPr marL="0" indent="0">
              <a:lnSpc>
                <a:spcPct val="100000"/>
              </a:lnSpc>
              <a:buNone/>
              <a:defRPr/>
            </a:lvl1pPr>
          </a:lstStyle>
          <a:p>
            <a:pPr lvl="0"/>
            <a:r>
              <a:rPr lang="en-US"/>
              <a:t>Click to add item</a:t>
            </a:r>
          </a:p>
        </p:txBody>
      </p:sp>
      <p:sp>
        <p:nvSpPr>
          <p:cNvPr id="25" name="Text Placeholder 5">
            <a:extLst>
              <a:ext uri="{FF2B5EF4-FFF2-40B4-BE49-F238E27FC236}">
                <a16:creationId xmlns:a16="http://schemas.microsoft.com/office/drawing/2014/main" id="{45568D9C-380F-4EA2-A943-1561234300F9}"/>
              </a:ext>
            </a:extLst>
          </p:cNvPr>
          <p:cNvSpPr>
            <a:spLocks noGrp="1"/>
          </p:cNvSpPr>
          <p:nvPr>
            <p:ph type="body" sz="quarter" idx="35" hasCustomPrompt="1"/>
          </p:nvPr>
        </p:nvSpPr>
        <p:spPr>
          <a:xfrm>
            <a:off x="5133083" y="3532074"/>
            <a:ext cx="2692115" cy="609600"/>
          </a:xfrm>
        </p:spPr>
        <p:txBody>
          <a:bodyPr bIns="0" anchor="ctr" anchorCtr="0"/>
          <a:lstStyle>
            <a:lvl1pPr marL="0" indent="0">
              <a:lnSpc>
                <a:spcPct val="100000"/>
              </a:lnSpc>
              <a:buNone/>
              <a:defRPr/>
            </a:lvl1pPr>
          </a:lstStyle>
          <a:p>
            <a:pPr lvl="0"/>
            <a:r>
              <a:rPr lang="en-US"/>
              <a:t>Click to add item</a:t>
            </a:r>
          </a:p>
        </p:txBody>
      </p:sp>
      <p:sp>
        <p:nvSpPr>
          <p:cNvPr id="27" name="Text Placeholder 5">
            <a:extLst>
              <a:ext uri="{FF2B5EF4-FFF2-40B4-BE49-F238E27FC236}">
                <a16:creationId xmlns:a16="http://schemas.microsoft.com/office/drawing/2014/main" id="{AF94A476-3E40-44D5-849D-9149AE38EFEF}"/>
              </a:ext>
            </a:extLst>
          </p:cNvPr>
          <p:cNvSpPr>
            <a:spLocks noGrp="1"/>
          </p:cNvSpPr>
          <p:nvPr>
            <p:ph type="body" sz="quarter" idx="37" hasCustomPrompt="1"/>
          </p:nvPr>
        </p:nvSpPr>
        <p:spPr>
          <a:xfrm>
            <a:off x="5133083" y="4444705"/>
            <a:ext cx="2692115" cy="609600"/>
          </a:xfrm>
        </p:spPr>
        <p:txBody>
          <a:bodyPr bIns="0" anchor="ctr" anchorCtr="0"/>
          <a:lstStyle>
            <a:lvl1pPr marL="0" indent="0">
              <a:lnSpc>
                <a:spcPct val="100000"/>
              </a:lnSpc>
              <a:buNone/>
              <a:defRPr/>
            </a:lvl1pPr>
          </a:lstStyle>
          <a:p>
            <a:pPr lvl="0"/>
            <a:r>
              <a:rPr lang="en-US"/>
              <a:t>Click to add item</a:t>
            </a:r>
          </a:p>
        </p:txBody>
      </p:sp>
      <p:sp>
        <p:nvSpPr>
          <p:cNvPr id="28" name="Text Placeholder 5">
            <a:extLst>
              <a:ext uri="{FF2B5EF4-FFF2-40B4-BE49-F238E27FC236}">
                <a16:creationId xmlns:a16="http://schemas.microsoft.com/office/drawing/2014/main" id="{CD4BA337-FE74-4504-AED8-E2CC58C5919F}"/>
              </a:ext>
            </a:extLst>
          </p:cNvPr>
          <p:cNvSpPr>
            <a:spLocks noGrp="1"/>
          </p:cNvSpPr>
          <p:nvPr>
            <p:ph type="body" sz="quarter" idx="38" hasCustomPrompt="1"/>
          </p:nvPr>
        </p:nvSpPr>
        <p:spPr>
          <a:xfrm>
            <a:off x="5205740" y="5357336"/>
            <a:ext cx="2692115" cy="609600"/>
          </a:xfrm>
        </p:spPr>
        <p:txBody>
          <a:bodyPr bIns="0" anchor="ctr" anchorCtr="0"/>
          <a:lstStyle>
            <a:lvl1pPr marL="0" indent="0">
              <a:lnSpc>
                <a:spcPct val="100000"/>
              </a:lnSpc>
              <a:buNone/>
              <a:defRPr/>
            </a:lvl1pPr>
          </a:lstStyle>
          <a:p>
            <a:pPr lvl="0"/>
            <a:r>
              <a:rPr lang="en-US" dirty="0"/>
              <a:t>Click to add item</a:t>
            </a:r>
          </a:p>
        </p:txBody>
      </p:sp>
      <p:sp>
        <p:nvSpPr>
          <p:cNvPr id="30" name="Text Placeholder 7">
            <a:extLst>
              <a:ext uri="{FF2B5EF4-FFF2-40B4-BE49-F238E27FC236}">
                <a16:creationId xmlns:a16="http://schemas.microsoft.com/office/drawing/2014/main" id="{5C4498E7-85C7-4EBC-8FD5-08BDE47C7D69}"/>
              </a:ext>
            </a:extLst>
          </p:cNvPr>
          <p:cNvSpPr>
            <a:spLocks noGrp="1"/>
          </p:cNvSpPr>
          <p:nvPr>
            <p:ph type="body" sz="quarter" idx="40" hasCustomPrompt="1"/>
          </p:nvPr>
        </p:nvSpPr>
        <p:spPr>
          <a:xfrm>
            <a:off x="609600" y="1706812"/>
            <a:ext cx="609600" cy="609600"/>
          </a:xfrm>
          <a:prstGeom prst="ellipse">
            <a:avLst/>
          </a:prstGeom>
          <a:solidFill>
            <a:schemeClr val="accent2"/>
          </a:solidFill>
        </p:spPr>
        <p:txBody>
          <a:bodyPr wrap="none" bIns="0" anchor="ctr" anchorCtr="0">
            <a:normAutofit/>
          </a:bodyPr>
          <a:lstStyle>
            <a:lvl1pPr marL="0" indent="0" algn="ctr">
              <a:lnSpc>
                <a:spcPct val="100000"/>
              </a:lnSpc>
              <a:buNone/>
              <a:defRPr sz="3200" b="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t>
            </a:r>
          </a:p>
        </p:txBody>
      </p:sp>
      <p:sp>
        <p:nvSpPr>
          <p:cNvPr id="31" name="Text Placeholder 7">
            <a:extLst>
              <a:ext uri="{FF2B5EF4-FFF2-40B4-BE49-F238E27FC236}">
                <a16:creationId xmlns:a16="http://schemas.microsoft.com/office/drawing/2014/main" id="{59993301-BB5C-4073-82B0-2E2A86C582BF}"/>
              </a:ext>
            </a:extLst>
          </p:cNvPr>
          <p:cNvSpPr>
            <a:spLocks noGrp="1"/>
          </p:cNvSpPr>
          <p:nvPr>
            <p:ph type="body" sz="quarter" idx="41" hasCustomPrompt="1"/>
          </p:nvPr>
        </p:nvSpPr>
        <p:spPr>
          <a:xfrm>
            <a:off x="609600" y="2619443"/>
            <a:ext cx="609600" cy="609600"/>
          </a:xfrm>
          <a:prstGeom prst="ellipse">
            <a:avLst/>
          </a:prstGeom>
          <a:solidFill>
            <a:schemeClr val="accent1"/>
          </a:solidFill>
        </p:spPr>
        <p:txBody>
          <a:bodyPr wrap="none" bIns="0" anchor="ctr" anchorCtr="0">
            <a:normAutofit/>
          </a:bodyPr>
          <a:lstStyle>
            <a:lvl1pPr marL="0" indent="0" algn="ctr">
              <a:lnSpc>
                <a:spcPct val="100000"/>
              </a:lnSpc>
              <a:buNone/>
              <a:defRPr sz="3200" b="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sp>
        <p:nvSpPr>
          <p:cNvPr id="32" name="Text Placeholder 7">
            <a:extLst>
              <a:ext uri="{FF2B5EF4-FFF2-40B4-BE49-F238E27FC236}">
                <a16:creationId xmlns:a16="http://schemas.microsoft.com/office/drawing/2014/main" id="{867C4299-E81F-47CC-8EFA-DE7F90F2AE46}"/>
              </a:ext>
            </a:extLst>
          </p:cNvPr>
          <p:cNvSpPr>
            <a:spLocks noGrp="1"/>
          </p:cNvSpPr>
          <p:nvPr>
            <p:ph type="body" sz="quarter" idx="42" hasCustomPrompt="1"/>
          </p:nvPr>
        </p:nvSpPr>
        <p:spPr>
          <a:xfrm>
            <a:off x="609600" y="3532074"/>
            <a:ext cx="609600" cy="609600"/>
          </a:xfrm>
          <a:prstGeom prst="ellipse">
            <a:avLst/>
          </a:prstGeom>
          <a:solidFill>
            <a:schemeClr val="accent3"/>
          </a:solidFill>
        </p:spPr>
        <p:txBody>
          <a:bodyPr wrap="none" bIns="0" anchor="ctr" anchorCtr="0">
            <a:normAutofit/>
          </a:bodyPr>
          <a:lstStyle>
            <a:lvl1pPr marL="0" indent="0" algn="ctr">
              <a:lnSpc>
                <a:spcPct val="100000"/>
              </a:lnSpc>
              <a:buNone/>
              <a:defRPr sz="3200" b="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t>
            </a:r>
          </a:p>
        </p:txBody>
      </p:sp>
      <p:sp>
        <p:nvSpPr>
          <p:cNvPr id="33" name="Text Placeholder 7">
            <a:extLst>
              <a:ext uri="{FF2B5EF4-FFF2-40B4-BE49-F238E27FC236}">
                <a16:creationId xmlns:a16="http://schemas.microsoft.com/office/drawing/2014/main" id="{DF92FE5A-57F1-4CA6-B785-65C9290E4C57}"/>
              </a:ext>
            </a:extLst>
          </p:cNvPr>
          <p:cNvSpPr>
            <a:spLocks noGrp="1"/>
          </p:cNvSpPr>
          <p:nvPr>
            <p:ph type="body" sz="quarter" idx="43" hasCustomPrompt="1"/>
          </p:nvPr>
        </p:nvSpPr>
        <p:spPr>
          <a:xfrm>
            <a:off x="609600" y="4444705"/>
            <a:ext cx="609600" cy="609600"/>
          </a:xfrm>
          <a:prstGeom prst="ellipse">
            <a:avLst/>
          </a:prstGeom>
          <a:solidFill>
            <a:schemeClr val="tx1"/>
          </a:solidFill>
        </p:spPr>
        <p:txBody>
          <a:bodyPr wrap="none" bIns="0" anchor="ctr" anchorCtr="0">
            <a:normAutofit/>
          </a:bodyPr>
          <a:lstStyle>
            <a:lvl1pPr marL="0" indent="0" algn="ctr">
              <a:lnSpc>
                <a:spcPct val="100000"/>
              </a:lnSpc>
              <a:buNone/>
              <a:defRPr sz="3200" b="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t>
            </a:r>
          </a:p>
        </p:txBody>
      </p:sp>
      <p:sp>
        <p:nvSpPr>
          <p:cNvPr id="34" name="Text Placeholder 7">
            <a:extLst>
              <a:ext uri="{FF2B5EF4-FFF2-40B4-BE49-F238E27FC236}">
                <a16:creationId xmlns:a16="http://schemas.microsoft.com/office/drawing/2014/main" id="{4C3D325C-591F-418A-8501-373F5B47CED9}"/>
              </a:ext>
            </a:extLst>
          </p:cNvPr>
          <p:cNvSpPr>
            <a:spLocks noGrp="1"/>
          </p:cNvSpPr>
          <p:nvPr>
            <p:ph type="body" sz="quarter" idx="44" hasCustomPrompt="1"/>
          </p:nvPr>
        </p:nvSpPr>
        <p:spPr>
          <a:xfrm>
            <a:off x="609600" y="5357336"/>
            <a:ext cx="609600" cy="609600"/>
          </a:xfrm>
          <a:prstGeom prst="ellipse">
            <a:avLst/>
          </a:prstGeom>
          <a:solidFill>
            <a:srgbClr val="D8DFDE"/>
          </a:solidFill>
        </p:spPr>
        <p:txBody>
          <a:bodyPr wrap="none" bIns="0" anchor="ctr" anchorCtr="0">
            <a:normAutofit/>
          </a:bodyPr>
          <a:lstStyle>
            <a:lvl1pPr marL="0" indent="0" algn="ctr">
              <a:lnSpc>
                <a:spcPct val="100000"/>
              </a:lnSpc>
              <a:buNone/>
              <a:defRPr sz="3200" b="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t>
            </a:r>
          </a:p>
        </p:txBody>
      </p:sp>
      <p:sp>
        <p:nvSpPr>
          <p:cNvPr id="35" name="Text Placeholder 7">
            <a:extLst>
              <a:ext uri="{FF2B5EF4-FFF2-40B4-BE49-F238E27FC236}">
                <a16:creationId xmlns:a16="http://schemas.microsoft.com/office/drawing/2014/main" id="{DBE959E3-A230-4A45-A44D-0D2600F04D7D}"/>
              </a:ext>
            </a:extLst>
          </p:cNvPr>
          <p:cNvSpPr>
            <a:spLocks noGrp="1"/>
          </p:cNvSpPr>
          <p:nvPr>
            <p:ph type="body" sz="quarter" idx="45" hasCustomPrompt="1"/>
          </p:nvPr>
        </p:nvSpPr>
        <p:spPr>
          <a:xfrm>
            <a:off x="4371082" y="1706812"/>
            <a:ext cx="609600" cy="609600"/>
          </a:xfrm>
          <a:prstGeom prst="ellipse">
            <a:avLst/>
          </a:prstGeom>
          <a:solidFill>
            <a:schemeClr val="accent2"/>
          </a:solidFill>
        </p:spPr>
        <p:txBody>
          <a:bodyPr wrap="none" bIns="0" anchor="ctr" anchorCtr="0">
            <a:normAutofit/>
          </a:bodyPr>
          <a:lstStyle>
            <a:lvl1pPr marL="0" indent="0" algn="ctr">
              <a:lnSpc>
                <a:spcPct val="100000"/>
              </a:lnSpc>
              <a:buNone/>
              <a:defRPr sz="3200" b="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t>
            </a:r>
          </a:p>
        </p:txBody>
      </p:sp>
      <p:sp>
        <p:nvSpPr>
          <p:cNvPr id="36" name="Text Placeholder 7">
            <a:extLst>
              <a:ext uri="{FF2B5EF4-FFF2-40B4-BE49-F238E27FC236}">
                <a16:creationId xmlns:a16="http://schemas.microsoft.com/office/drawing/2014/main" id="{9230A569-D2BE-47C9-B23B-242F9BCE4D3B}"/>
              </a:ext>
            </a:extLst>
          </p:cNvPr>
          <p:cNvSpPr>
            <a:spLocks noGrp="1"/>
          </p:cNvSpPr>
          <p:nvPr>
            <p:ph type="body" sz="quarter" idx="46" hasCustomPrompt="1"/>
          </p:nvPr>
        </p:nvSpPr>
        <p:spPr>
          <a:xfrm>
            <a:off x="4371082" y="2619443"/>
            <a:ext cx="609600" cy="609600"/>
          </a:xfrm>
          <a:prstGeom prst="ellipse">
            <a:avLst/>
          </a:prstGeom>
          <a:solidFill>
            <a:schemeClr val="accent1"/>
          </a:solidFill>
        </p:spPr>
        <p:txBody>
          <a:bodyPr wrap="none" bIns="0" anchor="ctr" anchorCtr="0">
            <a:normAutofit/>
          </a:bodyPr>
          <a:lstStyle>
            <a:lvl1pPr marL="0" indent="0" algn="ctr">
              <a:lnSpc>
                <a:spcPct val="100000"/>
              </a:lnSpc>
              <a:buNone/>
              <a:defRPr sz="3200" b="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sp>
        <p:nvSpPr>
          <p:cNvPr id="37" name="Text Placeholder 7">
            <a:extLst>
              <a:ext uri="{FF2B5EF4-FFF2-40B4-BE49-F238E27FC236}">
                <a16:creationId xmlns:a16="http://schemas.microsoft.com/office/drawing/2014/main" id="{739DA513-4AAC-49D0-8CF4-9D051E2AF092}"/>
              </a:ext>
            </a:extLst>
          </p:cNvPr>
          <p:cNvSpPr>
            <a:spLocks noGrp="1"/>
          </p:cNvSpPr>
          <p:nvPr>
            <p:ph type="body" sz="quarter" idx="47" hasCustomPrompt="1"/>
          </p:nvPr>
        </p:nvSpPr>
        <p:spPr>
          <a:xfrm>
            <a:off x="4371082" y="3532074"/>
            <a:ext cx="609600" cy="609600"/>
          </a:xfrm>
          <a:prstGeom prst="ellipse">
            <a:avLst/>
          </a:prstGeom>
          <a:solidFill>
            <a:schemeClr val="accent3"/>
          </a:solidFill>
        </p:spPr>
        <p:txBody>
          <a:bodyPr wrap="none" bIns="0" anchor="ctr" anchorCtr="0">
            <a:normAutofit/>
          </a:bodyPr>
          <a:lstStyle>
            <a:lvl1pPr marL="0" indent="0" algn="ctr">
              <a:lnSpc>
                <a:spcPct val="100000"/>
              </a:lnSpc>
              <a:buNone/>
              <a:defRPr sz="3200" b="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t>
            </a:r>
          </a:p>
        </p:txBody>
      </p:sp>
      <p:sp>
        <p:nvSpPr>
          <p:cNvPr id="38" name="Text Placeholder 7">
            <a:extLst>
              <a:ext uri="{FF2B5EF4-FFF2-40B4-BE49-F238E27FC236}">
                <a16:creationId xmlns:a16="http://schemas.microsoft.com/office/drawing/2014/main" id="{937A5709-9C0F-4D22-8682-F42BE67C6E01}"/>
              </a:ext>
            </a:extLst>
          </p:cNvPr>
          <p:cNvSpPr>
            <a:spLocks noGrp="1"/>
          </p:cNvSpPr>
          <p:nvPr>
            <p:ph type="body" sz="quarter" idx="48" hasCustomPrompt="1"/>
          </p:nvPr>
        </p:nvSpPr>
        <p:spPr>
          <a:xfrm>
            <a:off x="4371082" y="4444705"/>
            <a:ext cx="609600" cy="609600"/>
          </a:xfrm>
          <a:prstGeom prst="ellipse">
            <a:avLst/>
          </a:prstGeom>
          <a:solidFill>
            <a:schemeClr val="tx1"/>
          </a:solidFill>
        </p:spPr>
        <p:txBody>
          <a:bodyPr wrap="none" bIns="0" anchor="ctr" anchorCtr="0">
            <a:normAutofit/>
          </a:bodyPr>
          <a:lstStyle>
            <a:lvl1pPr marL="0" indent="0" algn="ctr">
              <a:lnSpc>
                <a:spcPct val="100000"/>
              </a:lnSpc>
              <a:buNone/>
              <a:defRPr sz="3200" b="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sp>
        <p:nvSpPr>
          <p:cNvPr id="39" name="Text Placeholder 7">
            <a:extLst>
              <a:ext uri="{FF2B5EF4-FFF2-40B4-BE49-F238E27FC236}">
                <a16:creationId xmlns:a16="http://schemas.microsoft.com/office/drawing/2014/main" id="{E7ECA727-3B31-4369-859E-288CA12C15DF}"/>
              </a:ext>
            </a:extLst>
          </p:cNvPr>
          <p:cNvSpPr>
            <a:spLocks noGrp="1"/>
          </p:cNvSpPr>
          <p:nvPr>
            <p:ph type="body" sz="quarter" idx="49" hasCustomPrompt="1"/>
          </p:nvPr>
        </p:nvSpPr>
        <p:spPr>
          <a:xfrm>
            <a:off x="4371082" y="5357336"/>
            <a:ext cx="609600" cy="609600"/>
          </a:xfrm>
          <a:prstGeom prst="ellipse">
            <a:avLst/>
          </a:prstGeom>
          <a:solidFill>
            <a:srgbClr val="D8DFDE"/>
          </a:solidFill>
        </p:spPr>
        <p:txBody>
          <a:bodyPr wrap="none" bIns="0" anchor="ctr" anchorCtr="0">
            <a:normAutofit/>
          </a:bodyPr>
          <a:lstStyle>
            <a:lvl1pPr marL="0" indent="0" algn="ctr">
              <a:lnSpc>
                <a:spcPct val="100000"/>
              </a:lnSpc>
              <a:buNone/>
              <a:defRPr sz="3200" b="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sp>
        <p:nvSpPr>
          <p:cNvPr id="26" name="Text Placeholder 7">
            <a:extLst>
              <a:ext uri="{FF2B5EF4-FFF2-40B4-BE49-F238E27FC236}">
                <a16:creationId xmlns:a16="http://schemas.microsoft.com/office/drawing/2014/main" id="{966D5D0B-8507-41D4-B07A-4D81EA4DF8DD}"/>
              </a:ext>
            </a:extLst>
          </p:cNvPr>
          <p:cNvSpPr>
            <a:spLocks noGrp="1"/>
          </p:cNvSpPr>
          <p:nvPr>
            <p:ph type="body" sz="quarter" idx="51" hasCustomPrompt="1"/>
          </p:nvPr>
        </p:nvSpPr>
        <p:spPr>
          <a:xfrm>
            <a:off x="8127431" y="1706812"/>
            <a:ext cx="609600" cy="609600"/>
          </a:xfrm>
          <a:prstGeom prst="ellipse">
            <a:avLst/>
          </a:prstGeom>
          <a:solidFill>
            <a:schemeClr val="accent2"/>
          </a:solidFill>
        </p:spPr>
        <p:txBody>
          <a:bodyPr wrap="none" bIns="0" anchor="ctr" anchorCtr="0">
            <a:normAutofit/>
          </a:bodyPr>
          <a:lstStyle>
            <a:lvl1pPr marL="0" indent="0" algn="ctr">
              <a:lnSpc>
                <a:spcPct val="100000"/>
              </a:lnSpc>
              <a:buNone/>
              <a:defRPr sz="3200" b="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t>
            </a:r>
          </a:p>
        </p:txBody>
      </p:sp>
      <p:sp>
        <p:nvSpPr>
          <p:cNvPr id="29" name="Text Placeholder 5">
            <a:extLst>
              <a:ext uri="{FF2B5EF4-FFF2-40B4-BE49-F238E27FC236}">
                <a16:creationId xmlns:a16="http://schemas.microsoft.com/office/drawing/2014/main" id="{96AA8459-802A-4E1F-B3C2-5F7D48D6176C}"/>
              </a:ext>
            </a:extLst>
          </p:cNvPr>
          <p:cNvSpPr>
            <a:spLocks noGrp="1"/>
          </p:cNvSpPr>
          <p:nvPr>
            <p:ph type="body" sz="quarter" idx="52" hasCustomPrompt="1"/>
          </p:nvPr>
        </p:nvSpPr>
        <p:spPr>
          <a:xfrm>
            <a:off x="8889432" y="1706812"/>
            <a:ext cx="2692115" cy="609600"/>
          </a:xfrm>
        </p:spPr>
        <p:txBody>
          <a:bodyPr bIns="0" anchor="ctr" anchorCtr="0"/>
          <a:lstStyle>
            <a:lvl1pPr marL="0" indent="0">
              <a:lnSpc>
                <a:spcPct val="100000"/>
              </a:lnSpc>
              <a:buNone/>
              <a:defRPr/>
            </a:lvl1pPr>
          </a:lstStyle>
          <a:p>
            <a:pPr lvl="0"/>
            <a:r>
              <a:rPr lang="en-US" dirty="0"/>
              <a:t>Click to add item</a:t>
            </a:r>
          </a:p>
        </p:txBody>
      </p:sp>
      <p:sp>
        <p:nvSpPr>
          <p:cNvPr id="40" name="Text Placeholder 7">
            <a:extLst>
              <a:ext uri="{FF2B5EF4-FFF2-40B4-BE49-F238E27FC236}">
                <a16:creationId xmlns:a16="http://schemas.microsoft.com/office/drawing/2014/main" id="{EB072082-F611-45F4-9707-131025E1592D}"/>
              </a:ext>
            </a:extLst>
          </p:cNvPr>
          <p:cNvSpPr>
            <a:spLocks noGrp="1"/>
          </p:cNvSpPr>
          <p:nvPr>
            <p:ph type="body" sz="quarter" idx="53" hasCustomPrompt="1"/>
          </p:nvPr>
        </p:nvSpPr>
        <p:spPr>
          <a:xfrm>
            <a:off x="8127431" y="2619443"/>
            <a:ext cx="609600" cy="609600"/>
          </a:xfrm>
          <a:prstGeom prst="ellipse">
            <a:avLst/>
          </a:prstGeom>
          <a:solidFill>
            <a:schemeClr val="accent1"/>
          </a:solidFill>
        </p:spPr>
        <p:txBody>
          <a:bodyPr wrap="none" bIns="0" anchor="ctr" anchorCtr="0">
            <a:normAutofit/>
          </a:bodyPr>
          <a:lstStyle>
            <a:lvl1pPr marL="0" indent="0" algn="ctr">
              <a:lnSpc>
                <a:spcPct val="100000"/>
              </a:lnSpc>
              <a:buNone/>
              <a:defRPr sz="3200" b="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sp>
        <p:nvSpPr>
          <p:cNvPr id="41" name="Text Placeholder 5">
            <a:extLst>
              <a:ext uri="{FF2B5EF4-FFF2-40B4-BE49-F238E27FC236}">
                <a16:creationId xmlns:a16="http://schemas.microsoft.com/office/drawing/2014/main" id="{BA81CD7D-79E5-4A02-918A-AA4E603045FA}"/>
              </a:ext>
            </a:extLst>
          </p:cNvPr>
          <p:cNvSpPr>
            <a:spLocks noGrp="1"/>
          </p:cNvSpPr>
          <p:nvPr>
            <p:ph type="body" sz="quarter" idx="54" hasCustomPrompt="1"/>
          </p:nvPr>
        </p:nvSpPr>
        <p:spPr>
          <a:xfrm>
            <a:off x="8889432" y="2619443"/>
            <a:ext cx="2692115" cy="609600"/>
          </a:xfrm>
        </p:spPr>
        <p:txBody>
          <a:bodyPr bIns="0" anchor="ctr" anchorCtr="0"/>
          <a:lstStyle>
            <a:lvl1pPr marL="0" indent="0">
              <a:lnSpc>
                <a:spcPct val="100000"/>
              </a:lnSpc>
              <a:buNone/>
              <a:defRPr/>
            </a:lvl1pPr>
          </a:lstStyle>
          <a:p>
            <a:pPr lvl="0"/>
            <a:r>
              <a:rPr lang="en-US"/>
              <a:t>Click to add item</a:t>
            </a:r>
          </a:p>
        </p:txBody>
      </p:sp>
      <p:sp>
        <p:nvSpPr>
          <p:cNvPr id="42" name="Text Placeholder 7">
            <a:extLst>
              <a:ext uri="{FF2B5EF4-FFF2-40B4-BE49-F238E27FC236}">
                <a16:creationId xmlns:a16="http://schemas.microsoft.com/office/drawing/2014/main" id="{17C86CC8-847B-4B3C-896A-7251C4063555}"/>
              </a:ext>
            </a:extLst>
          </p:cNvPr>
          <p:cNvSpPr>
            <a:spLocks noGrp="1"/>
          </p:cNvSpPr>
          <p:nvPr>
            <p:ph type="body" sz="quarter" idx="55" hasCustomPrompt="1"/>
          </p:nvPr>
        </p:nvSpPr>
        <p:spPr>
          <a:xfrm>
            <a:off x="8127431" y="3532074"/>
            <a:ext cx="609600" cy="609600"/>
          </a:xfrm>
          <a:prstGeom prst="ellipse">
            <a:avLst/>
          </a:prstGeom>
          <a:solidFill>
            <a:schemeClr val="accent3"/>
          </a:solidFill>
        </p:spPr>
        <p:txBody>
          <a:bodyPr wrap="none" bIns="0" anchor="ctr" anchorCtr="0">
            <a:normAutofit/>
          </a:bodyPr>
          <a:lstStyle>
            <a:lvl1pPr marL="0" indent="0" algn="ctr">
              <a:lnSpc>
                <a:spcPct val="100000"/>
              </a:lnSpc>
              <a:buNone/>
              <a:defRPr sz="3200" b="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sp>
        <p:nvSpPr>
          <p:cNvPr id="43" name="Text Placeholder 5">
            <a:extLst>
              <a:ext uri="{FF2B5EF4-FFF2-40B4-BE49-F238E27FC236}">
                <a16:creationId xmlns:a16="http://schemas.microsoft.com/office/drawing/2014/main" id="{3E23F247-51F4-4A6E-96AF-5D5EA047E631}"/>
              </a:ext>
            </a:extLst>
          </p:cNvPr>
          <p:cNvSpPr>
            <a:spLocks noGrp="1"/>
          </p:cNvSpPr>
          <p:nvPr>
            <p:ph type="body" sz="quarter" idx="56" hasCustomPrompt="1"/>
          </p:nvPr>
        </p:nvSpPr>
        <p:spPr>
          <a:xfrm>
            <a:off x="8889432" y="3532074"/>
            <a:ext cx="2692115" cy="609600"/>
          </a:xfrm>
        </p:spPr>
        <p:txBody>
          <a:bodyPr bIns="0" anchor="ctr" anchorCtr="0"/>
          <a:lstStyle>
            <a:lvl1pPr marL="0" indent="0">
              <a:lnSpc>
                <a:spcPct val="100000"/>
              </a:lnSpc>
              <a:buNone/>
              <a:defRPr/>
            </a:lvl1pPr>
          </a:lstStyle>
          <a:p>
            <a:pPr lvl="0"/>
            <a:r>
              <a:rPr lang="en-US"/>
              <a:t>Click to add item</a:t>
            </a:r>
          </a:p>
        </p:txBody>
      </p:sp>
      <p:sp>
        <p:nvSpPr>
          <p:cNvPr id="44" name="Text Placeholder 7">
            <a:extLst>
              <a:ext uri="{FF2B5EF4-FFF2-40B4-BE49-F238E27FC236}">
                <a16:creationId xmlns:a16="http://schemas.microsoft.com/office/drawing/2014/main" id="{E9973869-3F65-4CBC-AE60-4DB14F89BC28}"/>
              </a:ext>
            </a:extLst>
          </p:cNvPr>
          <p:cNvSpPr>
            <a:spLocks noGrp="1"/>
          </p:cNvSpPr>
          <p:nvPr>
            <p:ph type="body" sz="quarter" idx="57" hasCustomPrompt="1"/>
          </p:nvPr>
        </p:nvSpPr>
        <p:spPr>
          <a:xfrm>
            <a:off x="8127431" y="4444705"/>
            <a:ext cx="609600" cy="609600"/>
          </a:xfrm>
          <a:prstGeom prst="ellipse">
            <a:avLst/>
          </a:prstGeom>
          <a:solidFill>
            <a:schemeClr val="tx1"/>
          </a:solidFill>
        </p:spPr>
        <p:txBody>
          <a:bodyPr wrap="none" bIns="0" anchor="ctr" anchorCtr="0">
            <a:normAutofit/>
          </a:bodyPr>
          <a:lstStyle>
            <a:lvl1pPr marL="0" indent="0" algn="ctr">
              <a:lnSpc>
                <a:spcPct val="100000"/>
              </a:lnSpc>
              <a:buNone/>
              <a:defRPr sz="3200" b="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sp>
        <p:nvSpPr>
          <p:cNvPr id="45" name="Text Placeholder 5">
            <a:extLst>
              <a:ext uri="{FF2B5EF4-FFF2-40B4-BE49-F238E27FC236}">
                <a16:creationId xmlns:a16="http://schemas.microsoft.com/office/drawing/2014/main" id="{D77C0CF7-146D-42B3-A853-A86442F48822}"/>
              </a:ext>
            </a:extLst>
          </p:cNvPr>
          <p:cNvSpPr>
            <a:spLocks noGrp="1"/>
          </p:cNvSpPr>
          <p:nvPr>
            <p:ph type="body" sz="quarter" idx="58" hasCustomPrompt="1"/>
          </p:nvPr>
        </p:nvSpPr>
        <p:spPr>
          <a:xfrm>
            <a:off x="8889432" y="4444705"/>
            <a:ext cx="2692115" cy="609600"/>
          </a:xfrm>
        </p:spPr>
        <p:txBody>
          <a:bodyPr bIns="0" anchor="ctr" anchorCtr="0"/>
          <a:lstStyle>
            <a:lvl1pPr marL="0" indent="0">
              <a:lnSpc>
                <a:spcPct val="100000"/>
              </a:lnSpc>
              <a:buNone/>
              <a:defRPr/>
            </a:lvl1pPr>
          </a:lstStyle>
          <a:p>
            <a:pPr lvl="0"/>
            <a:r>
              <a:rPr lang="en-US"/>
              <a:t>Click to add item</a:t>
            </a:r>
          </a:p>
        </p:txBody>
      </p:sp>
      <p:sp>
        <p:nvSpPr>
          <p:cNvPr id="46" name="Text Placeholder 7">
            <a:extLst>
              <a:ext uri="{FF2B5EF4-FFF2-40B4-BE49-F238E27FC236}">
                <a16:creationId xmlns:a16="http://schemas.microsoft.com/office/drawing/2014/main" id="{BCA8B1CC-0D3D-4149-8BBC-DCA9258CD404}"/>
              </a:ext>
            </a:extLst>
          </p:cNvPr>
          <p:cNvSpPr>
            <a:spLocks noGrp="1"/>
          </p:cNvSpPr>
          <p:nvPr>
            <p:ph type="body" sz="quarter" idx="59" hasCustomPrompt="1"/>
          </p:nvPr>
        </p:nvSpPr>
        <p:spPr>
          <a:xfrm>
            <a:off x="8127431" y="5357336"/>
            <a:ext cx="609600" cy="609600"/>
          </a:xfrm>
          <a:prstGeom prst="ellipse">
            <a:avLst/>
          </a:prstGeom>
          <a:solidFill>
            <a:srgbClr val="D8DFDE"/>
          </a:solidFill>
        </p:spPr>
        <p:txBody>
          <a:bodyPr wrap="none" bIns="0" anchor="ctr" anchorCtr="0">
            <a:normAutofit/>
          </a:bodyPr>
          <a:lstStyle>
            <a:lvl1pPr marL="0" indent="0" algn="ctr">
              <a:lnSpc>
                <a:spcPct val="100000"/>
              </a:lnSpc>
              <a:buNone/>
              <a:defRPr sz="3200" b="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sp>
        <p:nvSpPr>
          <p:cNvPr id="47" name="Text Placeholder 5">
            <a:extLst>
              <a:ext uri="{FF2B5EF4-FFF2-40B4-BE49-F238E27FC236}">
                <a16:creationId xmlns:a16="http://schemas.microsoft.com/office/drawing/2014/main" id="{9ED415F2-FE91-45A2-90CA-FD24FBE2066E}"/>
              </a:ext>
            </a:extLst>
          </p:cNvPr>
          <p:cNvSpPr>
            <a:spLocks noGrp="1"/>
          </p:cNvSpPr>
          <p:nvPr>
            <p:ph type="body" sz="quarter" idx="60" hasCustomPrompt="1"/>
          </p:nvPr>
        </p:nvSpPr>
        <p:spPr>
          <a:xfrm>
            <a:off x="8889432" y="5357336"/>
            <a:ext cx="2692115" cy="609600"/>
          </a:xfrm>
        </p:spPr>
        <p:txBody>
          <a:bodyPr bIns="0" anchor="ctr" anchorCtr="0"/>
          <a:lstStyle>
            <a:lvl1pPr marL="0" indent="0">
              <a:lnSpc>
                <a:spcPct val="100000"/>
              </a:lnSpc>
              <a:buNone/>
              <a:defRPr/>
            </a:lvl1pPr>
          </a:lstStyle>
          <a:p>
            <a:pPr lvl="0"/>
            <a:r>
              <a:rPr lang="en-US" dirty="0"/>
              <a:t>Click to add item</a:t>
            </a:r>
          </a:p>
        </p:txBody>
      </p:sp>
      <p:sp>
        <p:nvSpPr>
          <p:cNvPr id="3" name="Title 2">
            <a:extLst>
              <a:ext uri="{FF2B5EF4-FFF2-40B4-BE49-F238E27FC236}">
                <a16:creationId xmlns:a16="http://schemas.microsoft.com/office/drawing/2014/main" id="{8D81C908-772C-2C85-0826-8BEB74003073}"/>
              </a:ext>
            </a:extLst>
          </p:cNvPr>
          <p:cNvSpPr>
            <a:spLocks noGrp="1"/>
          </p:cNvSpPr>
          <p:nvPr>
            <p:ph type="title" hasCustomPrompt="1"/>
          </p:nvPr>
        </p:nvSpPr>
        <p:spPr>
          <a:xfrm>
            <a:off x="609600" y="401638"/>
            <a:ext cx="10972799" cy="914400"/>
          </a:xfrm>
        </p:spPr>
        <p:txBody>
          <a:bodyPr/>
          <a:lstStyle/>
          <a:p>
            <a:r>
              <a:rPr lang="en-US" dirty="0"/>
              <a:t>Click to enter title here</a:t>
            </a:r>
          </a:p>
        </p:txBody>
      </p:sp>
    </p:spTree>
    <p:custDataLst>
      <p:tags r:id="rId1"/>
    </p:custDataLst>
    <p:extLst>
      <p:ext uri="{BB962C8B-B14F-4D97-AF65-F5344CB8AC3E}">
        <p14:creationId xmlns:p14="http://schemas.microsoft.com/office/powerpoint/2010/main" val="4155069973"/>
      </p:ext>
    </p:extLst>
  </p:cSld>
  <p:clrMapOvr>
    <a:masterClrMapping/>
  </p:clrMapOvr>
  <p:extLst>
    <p:ext uri="{DCECCB84-F9BA-43D5-87BE-67443E8EF086}">
      <p15:sldGuideLst xmlns:p15="http://schemas.microsoft.com/office/powerpoint/2012/main">
        <p15:guide id="5" orient="horz" pos="925" userDrawn="1">
          <p15:clr>
            <a:srgbClr val="A6428C"/>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END">
    <p:bg>
      <p:bgPr>
        <a:solidFill>
          <a:schemeClr val="tx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C22DA5D-EC7E-40C3-8862-3E3748AD6C3A}"/>
              </a:ext>
            </a:extLst>
          </p:cNvPr>
          <p:cNvSpPr txBox="1">
            <a:spLocks/>
          </p:cNvSpPr>
          <p:nvPr userDrawn="1"/>
        </p:nvSpPr>
        <p:spPr>
          <a:xfrm>
            <a:off x="1257304" y="769811"/>
            <a:ext cx="9677394" cy="5318379"/>
          </a:xfrm>
          <a:prstGeom prst="rect">
            <a:avLst/>
          </a:prstGeom>
        </p:spPr>
        <p:txBody>
          <a:bodyPr vert="horz" wrap="square" lIns="0" tIns="0" rIns="0" bIns="0" rtlCol="0" anchor="t">
            <a:spAutoFit/>
          </a:bodyPr>
          <a:lstStyle>
            <a:lvl1pPr algn="ctr" defTabSz="914400" rtl="0" eaLnBrk="1" latinLnBrk="0" hangingPunct="1">
              <a:lnSpc>
                <a:spcPct val="90000"/>
              </a:lnSpc>
              <a:spcBef>
                <a:spcPct val="0"/>
              </a:spcBef>
              <a:buNone/>
              <a:defRPr sz="6000" kern="1200">
                <a:solidFill>
                  <a:schemeClr val="bg1"/>
                </a:solidFill>
                <a:latin typeface="+mj-lt"/>
                <a:ea typeface="+mj-ea"/>
                <a:cs typeface="+mj-cs"/>
              </a:defRPr>
            </a:lvl1pPr>
          </a:lstStyle>
          <a:p>
            <a:pPr>
              <a:lnSpc>
                <a:spcPct val="90000"/>
              </a:lnSpc>
            </a:pPr>
            <a:r>
              <a:rPr lang="en-US" sz="9600" dirty="0"/>
              <a:t>Do not use layouts</a:t>
            </a:r>
            <a:br>
              <a:rPr lang="en-US" sz="9600" dirty="0"/>
            </a:br>
            <a:r>
              <a:rPr lang="en-US" sz="9600" dirty="0"/>
              <a:t>in this section appearing after this point. </a:t>
            </a:r>
          </a:p>
        </p:txBody>
      </p:sp>
      <p:sp>
        <p:nvSpPr>
          <p:cNvPr id="3" name="DO NOT DELETE (BRANDIN)">
            <a:extLst>
              <a:ext uri="{FF2B5EF4-FFF2-40B4-BE49-F238E27FC236}">
                <a16:creationId xmlns:a16="http://schemas.microsoft.com/office/drawing/2014/main" id="{4F00B38B-C25C-3A44-ACA0-371764ACD89F}"/>
              </a:ext>
            </a:extLst>
          </p:cNvPr>
          <p:cNvSpPr/>
          <p:nvPr userDrawn="1"/>
        </p:nvSpPr>
        <p:spPr>
          <a:xfrm>
            <a:off x="152400" y="152400"/>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lnSpc>
                <a:spcPct val="120000"/>
              </a:lnSpc>
              <a:spcAft>
                <a:spcPts val="600"/>
              </a:spcAft>
            </a:pPr>
            <a:endParaRPr lang="en-US" dirty="0" err="1"/>
          </a:p>
        </p:txBody>
      </p:sp>
    </p:spTree>
    <p:custDataLst>
      <p:custData r:id="rId1"/>
      <p:tags r:id="rId2"/>
    </p:custDataLst>
    <p:extLst>
      <p:ext uri="{BB962C8B-B14F-4D97-AF65-F5344CB8AC3E}">
        <p14:creationId xmlns:p14="http://schemas.microsoft.com/office/powerpoint/2010/main" val="38042380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39E6A1CD-3FD6-4AD3-876A-75F060E88A2E}"/>
              </a:ext>
            </a:extLst>
          </p:cNvPr>
          <p:cNvSpPr>
            <a:spLocks noGrp="1"/>
          </p:cNvSpPr>
          <p:nvPr>
            <p:ph type="dt" sz="half" idx="26"/>
          </p:nvPr>
        </p:nvSpPr>
        <p:spPr>
          <a:xfrm>
            <a:off x="1219200" y="5989064"/>
            <a:ext cx="1828800" cy="207749"/>
          </a:xfrm>
        </p:spPr>
        <p:txBody>
          <a:bodyPr wrap="square" lIns="0" bIns="0">
            <a:spAutoFit/>
          </a:bodyPr>
          <a:lstStyle>
            <a:lvl1pPr algn="l">
              <a:lnSpc>
                <a:spcPct val="100000"/>
              </a:lnSpc>
              <a:defRPr/>
            </a:lvl1pPr>
          </a:lstStyle>
          <a:p>
            <a:endParaRPr lang="en-GB"/>
          </a:p>
        </p:txBody>
      </p:sp>
      <p:sp>
        <p:nvSpPr>
          <p:cNvPr id="8" name="Text Placeholder 7">
            <a:extLst>
              <a:ext uri="{FF2B5EF4-FFF2-40B4-BE49-F238E27FC236}">
                <a16:creationId xmlns:a16="http://schemas.microsoft.com/office/drawing/2014/main" id="{7468ED59-10F2-418A-8E8D-5A205AB6BDFD}"/>
              </a:ext>
            </a:extLst>
          </p:cNvPr>
          <p:cNvSpPr>
            <a:spLocks noGrp="1"/>
          </p:cNvSpPr>
          <p:nvPr>
            <p:ph type="body" sz="quarter" idx="27" hasCustomPrompt="1"/>
          </p:nvPr>
        </p:nvSpPr>
        <p:spPr>
          <a:xfrm>
            <a:off x="1219200" y="6349213"/>
            <a:ext cx="4876799" cy="161583"/>
          </a:xfrm>
        </p:spPr>
        <p:txBody>
          <a:bodyPr wrap="square" lIns="0" tIns="0" rIns="0" bIns="0" anchor="t" anchorCtr="0">
            <a:spAutoFit/>
          </a:bodyPr>
          <a:lstStyle>
            <a:lvl1pPr marL="0" indent="0">
              <a:lnSpc>
                <a:spcPct val="100000"/>
              </a:lnSpc>
              <a:buNone/>
              <a:defRPr sz="1050"/>
            </a:lvl1pPr>
            <a:lvl2pPr marL="432000" indent="0">
              <a:buNone/>
              <a:defRPr sz="1050"/>
            </a:lvl2pPr>
            <a:lvl3pPr marL="684000" indent="0">
              <a:buNone/>
              <a:defRPr sz="1050"/>
            </a:lvl3pPr>
            <a:lvl4pPr marL="828000" indent="0">
              <a:buNone/>
              <a:defRPr sz="1050"/>
            </a:lvl4pPr>
            <a:lvl5pPr marL="959400" indent="0">
              <a:buNone/>
              <a:defRPr sz="1050"/>
            </a:lvl5pPr>
          </a:lstStyle>
          <a:p>
            <a:pPr lvl="0"/>
            <a:r>
              <a:rPr lang="en-US"/>
              <a:t>Click to add confidentiality statement here</a:t>
            </a:r>
          </a:p>
        </p:txBody>
      </p:sp>
      <p:sp>
        <p:nvSpPr>
          <p:cNvPr id="2" name="Title 1">
            <a:extLst>
              <a:ext uri="{FF2B5EF4-FFF2-40B4-BE49-F238E27FC236}">
                <a16:creationId xmlns:a16="http://schemas.microsoft.com/office/drawing/2014/main" id="{49CDCC3B-CA12-4A4B-B5F5-D2062F3C58EC}"/>
              </a:ext>
            </a:extLst>
          </p:cNvPr>
          <p:cNvSpPr>
            <a:spLocks noGrp="1"/>
          </p:cNvSpPr>
          <p:nvPr>
            <p:ph type="title" hasCustomPrompt="1"/>
          </p:nvPr>
        </p:nvSpPr>
        <p:spPr>
          <a:xfrm>
            <a:off x="1219201" y="1793325"/>
            <a:ext cx="4876799" cy="2649135"/>
          </a:xfrm>
        </p:spPr>
        <p:txBody>
          <a:bodyPr anchor="b" anchorCtr="0">
            <a:normAutofit/>
          </a:bodyPr>
          <a:lstStyle>
            <a:lvl1pPr>
              <a:lnSpc>
                <a:spcPct val="100000"/>
              </a:lnSpc>
              <a:defRPr sz="4000">
                <a:solidFill>
                  <a:schemeClr val="accent1"/>
                </a:solidFill>
              </a:defRPr>
            </a:lvl1pPr>
          </a:lstStyle>
          <a:p>
            <a:r>
              <a:rPr lang="en-US"/>
              <a:t>Click to enter title here</a:t>
            </a:r>
          </a:p>
        </p:txBody>
      </p:sp>
      <p:sp>
        <p:nvSpPr>
          <p:cNvPr id="6" name="Picture Placeholder 12">
            <a:extLst>
              <a:ext uri="{FF2B5EF4-FFF2-40B4-BE49-F238E27FC236}">
                <a16:creationId xmlns:a16="http://schemas.microsoft.com/office/drawing/2014/main" id="{3506CBD9-0F78-454A-9842-87C2546180B8}"/>
              </a:ext>
            </a:extLst>
          </p:cNvPr>
          <p:cNvSpPr>
            <a:spLocks noGrp="1"/>
          </p:cNvSpPr>
          <p:nvPr>
            <p:ph type="pic" sz="quarter" idx="20" hasCustomPrompt="1"/>
          </p:nvPr>
        </p:nvSpPr>
        <p:spPr>
          <a:xfrm>
            <a:off x="6705600" y="0"/>
            <a:ext cx="5486400" cy="6858000"/>
          </a:xfrm>
          <a:prstGeom prst="rect">
            <a:avLst/>
          </a:prstGeom>
          <a:solidFill>
            <a:schemeClr val="bg2">
              <a:lumMod val="40000"/>
              <a:lumOff val="60000"/>
            </a:schemeClr>
          </a:solidFill>
        </p:spPr>
        <p:txBody>
          <a:bodyPr wrap="square" tIns="72000" bIns="1080000" anchor="ctr">
            <a:noAutofit/>
          </a:bodyPr>
          <a:lstStyle>
            <a:lvl1pPr marL="0" indent="0" algn="ctr">
              <a:lnSpc>
                <a:spcPct val="100000"/>
              </a:lnSpc>
              <a:spcBef>
                <a:spcPts val="0"/>
              </a:spcBef>
              <a:spcAft>
                <a:spcPts val="0"/>
              </a:spcAft>
              <a:buNone/>
              <a:defRPr sz="1600" b="1">
                <a:solidFill>
                  <a:schemeClr val="tx1"/>
                </a:solidFill>
              </a:defRPr>
            </a:lvl1pPr>
          </a:lstStyle>
          <a:p>
            <a:r>
              <a:rPr lang="en-US"/>
              <a:t>_______________________________</a:t>
            </a:r>
            <a:br>
              <a:rPr lang="en-US"/>
            </a:br>
            <a:br>
              <a:rPr lang="en-US"/>
            </a:br>
            <a:r>
              <a:rPr lang="en-US"/>
              <a:t>To add a brand image here:</a:t>
            </a:r>
            <a:br>
              <a:rPr lang="en-US"/>
            </a:br>
            <a:r>
              <a:rPr lang="en-US"/>
              <a:t>Select this placeholder and click </a:t>
            </a:r>
            <a:br>
              <a:rPr lang="en-US"/>
            </a:br>
            <a:r>
              <a:rPr lang="en-US"/>
              <a:t>Brand Pictures in </a:t>
            </a:r>
            <a:r>
              <a:rPr lang="en-US" err="1"/>
              <a:t>BrandIn</a:t>
            </a:r>
            <a:r>
              <a:rPr lang="en-US"/>
              <a:t>.</a:t>
            </a:r>
            <a:br>
              <a:rPr lang="en-US"/>
            </a:br>
            <a:br>
              <a:rPr lang="en-US"/>
            </a:br>
            <a:r>
              <a:rPr lang="en-US"/>
              <a:t>Clicking the icon will insert an </a:t>
            </a:r>
            <a:br>
              <a:rPr lang="en-US"/>
            </a:br>
            <a:r>
              <a:rPr lang="en-US"/>
              <a:t>image from your own files.</a:t>
            </a:r>
            <a:br>
              <a:rPr lang="en-US"/>
            </a:br>
            <a:br>
              <a:rPr lang="en-US"/>
            </a:br>
            <a:br>
              <a:rPr lang="en-US"/>
            </a:br>
            <a:br>
              <a:rPr lang="en-US"/>
            </a:br>
            <a:r>
              <a:rPr lang="en-US"/>
              <a:t>The image can then be scaled within </a:t>
            </a:r>
            <a:br>
              <a:rPr lang="en-US"/>
            </a:br>
            <a:r>
              <a:rPr lang="en-US"/>
              <a:t>the frame by using the Crop feature in </a:t>
            </a:r>
            <a:br>
              <a:rPr lang="en-US"/>
            </a:br>
            <a:r>
              <a:rPr lang="en-US"/>
              <a:t>the Picture Format tab of the ribbon.</a:t>
            </a:r>
            <a:br>
              <a:rPr lang="en-US"/>
            </a:br>
            <a:r>
              <a:rPr lang="en-US"/>
              <a:t>_______________________________</a:t>
            </a:r>
          </a:p>
        </p:txBody>
      </p:sp>
      <p:pic>
        <p:nvPicPr>
          <p:cNvPr id="7" name="Picture 2" descr="Image result for ASTRAZENECA LOGO">
            <a:extLst>
              <a:ext uri="{FF2B5EF4-FFF2-40B4-BE49-F238E27FC236}">
                <a16:creationId xmlns:a16="http://schemas.microsoft.com/office/drawing/2014/main" id="{1ED72C3C-E918-420F-9374-6F1CBE3946F7}"/>
              </a:ext>
            </a:extLst>
          </p:cNvPr>
          <p:cNvPicPr>
            <a:picLocks noChangeAspect="1" noChangeArrowheads="1"/>
          </p:cNvPicPr>
          <p:nvPr userDrawn="1">
            <p:custDataLst>
              <p:tags r:id="rId2"/>
            </p:custDataLst>
          </p:nvPr>
        </p:nvPicPr>
        <p:blipFill>
          <a:blip r:embed="rId4">
            <a:extLst>
              <a:ext uri="{28A0092B-C50C-407E-A947-70E740481C1C}">
                <a14:useLocalDpi xmlns:a14="http://schemas.microsoft.com/office/drawing/2010/main" val="0"/>
              </a:ext>
            </a:extLst>
          </a:blip>
          <a:srcRect/>
          <a:stretch>
            <a:fillRect/>
          </a:stretch>
        </p:blipFill>
        <p:spPr bwMode="auto">
          <a:xfrm>
            <a:off x="1219200" y="401638"/>
            <a:ext cx="2438400" cy="660740"/>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9">
            <a:extLst>
              <a:ext uri="{FF2B5EF4-FFF2-40B4-BE49-F238E27FC236}">
                <a16:creationId xmlns:a16="http://schemas.microsoft.com/office/drawing/2014/main" id="{632E5583-912E-4EA8-8EDC-7B6B86E76274}"/>
              </a:ext>
            </a:extLst>
          </p:cNvPr>
          <p:cNvSpPr>
            <a:spLocks noGrp="1"/>
          </p:cNvSpPr>
          <p:nvPr>
            <p:ph type="body" sz="quarter" idx="21" hasCustomPrompt="1"/>
          </p:nvPr>
        </p:nvSpPr>
        <p:spPr>
          <a:xfrm>
            <a:off x="1219200" y="4594860"/>
            <a:ext cx="4876799" cy="1241804"/>
          </a:xfrm>
          <a:prstGeom prst="rect">
            <a:avLst/>
          </a:prstGeom>
        </p:spPr>
        <p:txBody>
          <a:bodyPr lIns="0" tIns="0" rIns="0" bIns="0">
            <a:normAutofit/>
          </a:bodyPr>
          <a:lstStyle>
            <a:lvl1pPr marL="0" indent="0">
              <a:lnSpc>
                <a:spcPct val="100000"/>
              </a:lnSpc>
              <a:buNone/>
              <a:defRPr sz="2400">
                <a:solidFill>
                  <a:schemeClr val="tx1"/>
                </a:solidFill>
              </a:defRPr>
            </a:lvl1pPr>
          </a:lstStyle>
          <a:p>
            <a:pPr lvl="0"/>
            <a:r>
              <a:rPr lang="en-US"/>
              <a:t>Click to add subtitle / presenters</a:t>
            </a:r>
          </a:p>
        </p:txBody>
      </p:sp>
      <p:sp>
        <p:nvSpPr>
          <p:cNvPr id="15" name="Freeform: Shape 14">
            <a:extLst>
              <a:ext uri="{FF2B5EF4-FFF2-40B4-BE49-F238E27FC236}">
                <a16:creationId xmlns:a16="http://schemas.microsoft.com/office/drawing/2014/main" id="{72260595-7C87-4D29-977E-EE25A0D9291A}"/>
              </a:ext>
            </a:extLst>
          </p:cNvPr>
          <p:cNvSpPr/>
          <p:nvPr userDrawn="1"/>
        </p:nvSpPr>
        <p:spPr>
          <a:xfrm>
            <a:off x="-2087955" y="1"/>
            <a:ext cx="2064161" cy="6858000"/>
          </a:xfrm>
          <a:custGeom>
            <a:avLst/>
            <a:gdLst>
              <a:gd name="connsiteX0" fmla="*/ 0 w 2064161"/>
              <a:gd name="connsiteY0" fmla="*/ 0 h 6858000"/>
              <a:gd name="connsiteX1" fmla="*/ 2002971 w 2064161"/>
              <a:gd name="connsiteY1" fmla="*/ 0 h 6858000"/>
              <a:gd name="connsiteX2" fmla="*/ 2002971 w 2064161"/>
              <a:gd name="connsiteY2" fmla="*/ 6447122 h 6858000"/>
              <a:gd name="connsiteX3" fmla="*/ 2064161 w 2064161"/>
              <a:gd name="connsiteY3" fmla="*/ 6538118 h 6858000"/>
              <a:gd name="connsiteX4" fmla="*/ 2002971 w 2064161"/>
              <a:gd name="connsiteY4" fmla="*/ 6629114 h 6858000"/>
              <a:gd name="connsiteX5" fmla="*/ 2002971 w 2064161"/>
              <a:gd name="connsiteY5" fmla="*/ 6858000 h 6858000"/>
              <a:gd name="connsiteX6" fmla="*/ 0 w 206416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64161" h="6858000">
                <a:moveTo>
                  <a:pt x="0" y="0"/>
                </a:moveTo>
                <a:lnTo>
                  <a:pt x="2002971" y="0"/>
                </a:lnTo>
                <a:lnTo>
                  <a:pt x="2002971" y="6447122"/>
                </a:lnTo>
                <a:lnTo>
                  <a:pt x="2064161" y="6538118"/>
                </a:lnTo>
                <a:lnTo>
                  <a:pt x="2002971" y="6629114"/>
                </a:lnTo>
                <a:lnTo>
                  <a:pt x="2002971"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rIns="144000" bIns="216000" rtlCol="0" anchor="b" anchorCtr="0">
            <a:noAutofit/>
          </a:bodyPr>
          <a:lstStyle/>
          <a:p>
            <a:pPr>
              <a:lnSpc>
                <a:spcPct val="100000"/>
              </a:lnSpc>
              <a:spcAft>
                <a:spcPts val="600"/>
              </a:spcAft>
            </a:pPr>
            <a:r>
              <a:rPr lang="en-GB" sz="1400">
                <a:solidFill>
                  <a:schemeClr val="tx1"/>
                </a:solidFill>
              </a:rPr>
              <a:t>Please ensure you have added the correct confidentiality statement. </a:t>
            </a:r>
          </a:p>
          <a:p>
            <a:pPr>
              <a:lnSpc>
                <a:spcPct val="100000"/>
              </a:lnSpc>
              <a:spcAft>
                <a:spcPts val="600"/>
              </a:spcAft>
            </a:pPr>
            <a:r>
              <a:rPr lang="en-GB" sz="1400">
                <a:solidFill>
                  <a:schemeClr val="tx1"/>
                </a:solidFill>
              </a:rPr>
              <a:t>Type the correct statement: </a:t>
            </a:r>
            <a:br>
              <a:rPr lang="en-GB" sz="1400">
                <a:solidFill>
                  <a:schemeClr val="accent1"/>
                </a:solidFill>
              </a:rPr>
            </a:br>
            <a:r>
              <a:rPr lang="en-GB" sz="1400">
                <a:solidFill>
                  <a:schemeClr val="accent1"/>
                </a:solidFill>
              </a:rPr>
              <a:t>‘</a:t>
            </a:r>
            <a:r>
              <a:rPr lang="en-GB" sz="1400" b="1" i="1">
                <a:solidFill>
                  <a:schemeClr val="accent1"/>
                </a:solidFill>
              </a:rPr>
              <a:t>Company Restricted’ </a:t>
            </a:r>
            <a:r>
              <a:rPr lang="en-GB" sz="1400" b="0">
                <a:solidFill>
                  <a:schemeClr val="tx1"/>
                </a:solidFill>
              </a:rPr>
              <a:t>or</a:t>
            </a:r>
            <a:r>
              <a:rPr lang="en-GB" sz="1400" b="1">
                <a:solidFill>
                  <a:schemeClr val="accent1"/>
                </a:solidFill>
              </a:rPr>
              <a:t> ‘</a:t>
            </a:r>
            <a:r>
              <a:rPr lang="en-GB" sz="1400" b="1" i="1">
                <a:solidFill>
                  <a:schemeClr val="accent1"/>
                </a:solidFill>
              </a:rPr>
              <a:t>Strictly Confidential’ </a:t>
            </a:r>
            <a:r>
              <a:rPr lang="en-GB" sz="1400" b="0" i="1">
                <a:solidFill>
                  <a:schemeClr val="tx1"/>
                </a:solidFill>
              </a:rPr>
              <a:t>.</a:t>
            </a:r>
            <a:r>
              <a:rPr lang="en-GB" sz="1400" b="1" i="1">
                <a:solidFill>
                  <a:schemeClr val="accent1"/>
                </a:solidFill>
              </a:rPr>
              <a:t> </a:t>
            </a:r>
            <a:r>
              <a:rPr lang="en-GB" sz="1400" b="0" i="0">
                <a:solidFill>
                  <a:schemeClr val="tx1"/>
                </a:solidFill>
              </a:rPr>
              <a:t>No statement is needed </a:t>
            </a:r>
            <a:br>
              <a:rPr lang="en-GB" sz="1400" b="0" i="0">
                <a:solidFill>
                  <a:schemeClr val="tx1"/>
                </a:solidFill>
              </a:rPr>
            </a:br>
            <a:r>
              <a:rPr lang="en-GB" sz="1400" b="0" i="0">
                <a:solidFill>
                  <a:schemeClr val="tx1"/>
                </a:solidFill>
              </a:rPr>
              <a:t>for public information. </a:t>
            </a:r>
            <a:endParaRPr lang="en-GB" sz="1400" b="0">
              <a:solidFill>
                <a:schemeClr val="tx1"/>
              </a:solidFill>
            </a:endParaRPr>
          </a:p>
        </p:txBody>
      </p:sp>
      <p:sp>
        <p:nvSpPr>
          <p:cNvPr id="14" name="Oval 13">
            <a:extLst>
              <a:ext uri="{FF2B5EF4-FFF2-40B4-BE49-F238E27FC236}">
                <a16:creationId xmlns:a16="http://schemas.microsoft.com/office/drawing/2014/main" id="{E4809C05-E460-4D1A-BC84-C63C988F5D2D}"/>
              </a:ext>
            </a:extLst>
          </p:cNvPr>
          <p:cNvSpPr/>
          <p:nvPr userDrawn="1"/>
        </p:nvSpPr>
        <p:spPr>
          <a:xfrm>
            <a:off x="-1944694" y="3878333"/>
            <a:ext cx="419968" cy="41996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600"/>
              </a:spcAft>
            </a:pPr>
            <a:r>
              <a:rPr lang="en-US" sz="2400" b="1">
                <a:solidFill>
                  <a:schemeClr val="bg1"/>
                </a:solidFill>
                <a:latin typeface="+mn-lt"/>
              </a:rPr>
              <a:t>!</a:t>
            </a:r>
          </a:p>
        </p:txBody>
      </p:sp>
      <p:sp>
        <p:nvSpPr>
          <p:cNvPr id="11" name="Rectangle 10">
            <a:extLst>
              <a:ext uri="{FF2B5EF4-FFF2-40B4-BE49-F238E27FC236}">
                <a16:creationId xmlns:a16="http://schemas.microsoft.com/office/drawing/2014/main" id="{E615AFDE-47EA-B9B3-CDD0-170ACBAE9885}"/>
              </a:ext>
            </a:extLst>
          </p:cNvPr>
          <p:cNvSpPr/>
          <p:nvPr userDrawn="1"/>
        </p:nvSpPr>
        <p:spPr>
          <a:xfrm>
            <a:off x="0" y="0"/>
            <a:ext cx="609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lnSpc>
                <a:spcPct val="90000"/>
              </a:lnSpc>
              <a:spcAft>
                <a:spcPts val="600"/>
              </a:spcAft>
            </a:pPr>
            <a:endParaRPr lang="en-US" err="1"/>
          </a:p>
        </p:txBody>
      </p:sp>
    </p:spTree>
    <p:custDataLst>
      <p:tags r:id="rId1"/>
    </p:custDataLst>
    <p:extLst>
      <p:ext uri="{BB962C8B-B14F-4D97-AF65-F5344CB8AC3E}">
        <p14:creationId xmlns:p14="http://schemas.microsoft.com/office/powerpoint/2010/main" val="28970029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ext Placeholder 96">
            <a:extLst>
              <a:ext uri="{FF2B5EF4-FFF2-40B4-BE49-F238E27FC236}">
                <a16:creationId xmlns:a16="http://schemas.microsoft.com/office/drawing/2014/main" id="{C949FF72-87ED-4607-89DB-176C532FA3A0}"/>
              </a:ext>
            </a:extLst>
          </p:cNvPr>
          <p:cNvSpPr>
            <a:spLocks noGrp="1"/>
          </p:cNvSpPr>
          <p:nvPr>
            <p:ph type="body" sz="quarter" idx="111" hasCustomPrompt="1"/>
          </p:nvPr>
        </p:nvSpPr>
        <p:spPr>
          <a:xfrm>
            <a:off x="609600" y="6200775"/>
            <a:ext cx="9753600" cy="657225"/>
          </a:xfrm>
        </p:spPr>
        <p:txBody>
          <a:bodyPr bIns="72000" anchor="b" anchorCtr="0">
            <a:noAutofit/>
          </a:bodyPr>
          <a:lstStyle>
            <a:lvl1pPr>
              <a:lnSpc>
                <a:spcPct val="100000"/>
              </a:lnSpc>
              <a:spcAft>
                <a:spcPts val="300"/>
              </a:spcAft>
              <a:buNone/>
              <a:defRPr sz="800"/>
            </a:lvl1pPr>
          </a:lstStyle>
          <a:p>
            <a:pPr lvl="0"/>
            <a:r>
              <a:rPr lang="en-US"/>
              <a:t>Footnotes</a:t>
            </a:r>
          </a:p>
        </p:txBody>
      </p:sp>
      <p:sp>
        <p:nvSpPr>
          <p:cNvPr id="7" name="Date Placeholder 6">
            <a:extLst>
              <a:ext uri="{FF2B5EF4-FFF2-40B4-BE49-F238E27FC236}">
                <a16:creationId xmlns:a16="http://schemas.microsoft.com/office/drawing/2014/main" id="{F002CC1A-50FF-4A50-8660-D325E3429D98}"/>
              </a:ext>
            </a:extLst>
          </p:cNvPr>
          <p:cNvSpPr>
            <a:spLocks noGrp="1"/>
          </p:cNvSpPr>
          <p:nvPr>
            <p:ph type="dt" sz="half" idx="20"/>
          </p:nvPr>
        </p:nvSpPr>
        <p:spPr/>
        <p:txBody>
          <a:bodyPr/>
          <a:lstStyle>
            <a:lvl1pPr>
              <a:lnSpc>
                <a:spcPct val="100000"/>
              </a:lnSpc>
              <a:defRPr/>
            </a:lvl1pPr>
          </a:lstStyle>
          <a:p>
            <a:endParaRPr lang="en-GB"/>
          </a:p>
        </p:txBody>
      </p:sp>
      <p:sp>
        <p:nvSpPr>
          <p:cNvPr id="10" name="Slide Number Placeholder 9">
            <a:extLst>
              <a:ext uri="{FF2B5EF4-FFF2-40B4-BE49-F238E27FC236}">
                <a16:creationId xmlns:a16="http://schemas.microsoft.com/office/drawing/2014/main" id="{7E938F29-84D5-4449-9358-343332B4BEF7}"/>
              </a:ext>
            </a:extLst>
          </p:cNvPr>
          <p:cNvSpPr>
            <a:spLocks noGrp="1"/>
          </p:cNvSpPr>
          <p:nvPr>
            <p:ph type="sldNum" sz="quarter" idx="22"/>
          </p:nvPr>
        </p:nvSpPr>
        <p:spPr/>
        <p:txBody>
          <a:bodyPr/>
          <a:lstStyle>
            <a:lvl1pPr>
              <a:lnSpc>
                <a:spcPct val="100000"/>
              </a:lnSpc>
              <a:defRPr/>
            </a:lvl1pPr>
          </a:lstStyle>
          <a:p>
            <a:fld id="{F8E47D07-9D1E-4FE9-B31A-2F5863681021}" type="slidenum">
              <a:rPr lang="en-GB" smtClean="0"/>
              <a:pPr/>
              <a:t>‹#›</a:t>
            </a:fld>
            <a:endParaRPr lang="en-GB"/>
          </a:p>
        </p:txBody>
      </p:sp>
      <p:sp>
        <p:nvSpPr>
          <p:cNvPr id="3" name="Title 2">
            <a:extLst>
              <a:ext uri="{FF2B5EF4-FFF2-40B4-BE49-F238E27FC236}">
                <a16:creationId xmlns:a16="http://schemas.microsoft.com/office/drawing/2014/main" id="{22AD159F-7756-3DA0-DF27-72115E048DD5}"/>
              </a:ext>
            </a:extLst>
          </p:cNvPr>
          <p:cNvSpPr>
            <a:spLocks noGrp="1"/>
          </p:cNvSpPr>
          <p:nvPr>
            <p:ph type="title" hasCustomPrompt="1"/>
          </p:nvPr>
        </p:nvSpPr>
        <p:spPr/>
        <p:txBody>
          <a:bodyPr/>
          <a:lstStyle/>
          <a:p>
            <a:r>
              <a:rPr lang="en-US"/>
              <a:t>Click to enter title here</a:t>
            </a:r>
          </a:p>
        </p:txBody>
      </p:sp>
      <p:sp>
        <p:nvSpPr>
          <p:cNvPr id="9" name="Content Placeholder 8">
            <a:extLst>
              <a:ext uri="{FF2B5EF4-FFF2-40B4-BE49-F238E27FC236}">
                <a16:creationId xmlns:a16="http://schemas.microsoft.com/office/drawing/2014/main" id="{06C49CE0-A935-60E2-C2F2-67EBD888955D}"/>
              </a:ext>
            </a:extLst>
          </p:cNvPr>
          <p:cNvSpPr>
            <a:spLocks noGrp="1"/>
          </p:cNvSpPr>
          <p:nvPr>
            <p:ph sz="quarter" idx="112" hasCustomPrompt="1"/>
          </p:nvPr>
        </p:nvSpPr>
        <p:spPr/>
        <p:txBody>
          <a:bodyPr/>
          <a:lstStyle/>
          <a:p>
            <a:pPr lvl="0"/>
            <a:r>
              <a:rPr lang="en-US"/>
              <a:t>Click to add text here. </a:t>
            </a:r>
            <a:br>
              <a:rPr lang="en-US"/>
            </a:br>
            <a:r>
              <a:rPr lang="en-US"/>
              <a:t>When pasting copy from other slides, be sure to right-click and choose ‘Keep text only’.</a:t>
            </a:r>
            <a:br>
              <a:rPr lang="en-US"/>
            </a:br>
            <a:r>
              <a:rPr lang="en-US"/>
              <a:t>To increase bullet level, select your text and press Tab.</a:t>
            </a:r>
            <a:br>
              <a:rPr lang="en-US"/>
            </a:br>
            <a:r>
              <a:rPr lang="en-US"/>
              <a:t>To decrease bullet level, select your bullet text and press Shift + Tab.</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1564469891"/>
      </p:ext>
    </p:extLst>
  </p:cSld>
  <p:clrMapOvr>
    <a:masterClrMapping/>
  </p:clrMapOvr>
  <p:extLst>
    <p:ext uri="{DCECCB84-F9BA-43D5-87BE-67443E8EF086}">
      <p15:sldGuideLst xmlns:p15="http://schemas.microsoft.com/office/powerpoint/2012/main">
        <p15:guide id="5" orient="horz" pos="925">
          <p15:clr>
            <a:srgbClr val="A6428C"/>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in Lens">
    <p:spTree>
      <p:nvGrpSpPr>
        <p:cNvPr id="1" name=""/>
        <p:cNvGrpSpPr/>
        <p:nvPr/>
      </p:nvGrpSpPr>
      <p:grpSpPr>
        <a:xfrm>
          <a:off x="0" y="0"/>
          <a:ext cx="0" cy="0"/>
          <a:chOff x="0" y="0"/>
          <a:chExt cx="0" cy="0"/>
        </a:xfrm>
      </p:grpSpPr>
      <p:sp>
        <p:nvSpPr>
          <p:cNvPr id="8" name="Text Placeholder 96">
            <a:extLst>
              <a:ext uri="{FF2B5EF4-FFF2-40B4-BE49-F238E27FC236}">
                <a16:creationId xmlns:a16="http://schemas.microsoft.com/office/drawing/2014/main" id="{DFE25DB2-F58D-4AD2-B640-7A1061569FFB}"/>
              </a:ext>
            </a:extLst>
          </p:cNvPr>
          <p:cNvSpPr>
            <a:spLocks noGrp="1"/>
          </p:cNvSpPr>
          <p:nvPr>
            <p:ph type="body" sz="quarter" idx="111" hasCustomPrompt="1"/>
          </p:nvPr>
        </p:nvSpPr>
        <p:spPr>
          <a:xfrm>
            <a:off x="5486400" y="6200775"/>
            <a:ext cx="4876799" cy="657225"/>
          </a:xfrm>
        </p:spPr>
        <p:txBody>
          <a:bodyPr bIns="72000" anchor="b" anchorCtr="0">
            <a:noAutofit/>
          </a:bodyPr>
          <a:lstStyle>
            <a:lvl1pPr>
              <a:lnSpc>
                <a:spcPct val="100000"/>
              </a:lnSpc>
              <a:spcAft>
                <a:spcPts val="300"/>
              </a:spcAft>
              <a:buNone/>
              <a:defRPr sz="800"/>
            </a:lvl1pPr>
          </a:lstStyle>
          <a:p>
            <a:pPr lvl="0"/>
            <a:r>
              <a:rPr lang="en-US"/>
              <a:t>Footnotes</a:t>
            </a:r>
          </a:p>
        </p:txBody>
      </p:sp>
      <p:sp>
        <p:nvSpPr>
          <p:cNvPr id="10" name="Date Placeholder 9">
            <a:extLst>
              <a:ext uri="{FF2B5EF4-FFF2-40B4-BE49-F238E27FC236}">
                <a16:creationId xmlns:a16="http://schemas.microsoft.com/office/drawing/2014/main" id="{59C580CE-4074-4379-8D68-E5118B13A13A}"/>
              </a:ext>
            </a:extLst>
          </p:cNvPr>
          <p:cNvSpPr>
            <a:spLocks noGrp="1"/>
          </p:cNvSpPr>
          <p:nvPr>
            <p:ph type="dt" sz="half" idx="20"/>
          </p:nvPr>
        </p:nvSpPr>
        <p:spPr/>
        <p:txBody>
          <a:bodyPr/>
          <a:lstStyle>
            <a:lvl1pPr>
              <a:lnSpc>
                <a:spcPct val="100000"/>
              </a:lnSpc>
              <a:defRPr/>
            </a:lvl1pPr>
          </a:lstStyle>
          <a:p>
            <a:endParaRPr lang="en-GB"/>
          </a:p>
        </p:txBody>
      </p:sp>
      <p:sp>
        <p:nvSpPr>
          <p:cNvPr id="2" name="Rectangle 1">
            <a:extLst>
              <a:ext uri="{FF2B5EF4-FFF2-40B4-BE49-F238E27FC236}">
                <a16:creationId xmlns:a16="http://schemas.microsoft.com/office/drawing/2014/main" id="{36FAF170-FDDE-1344-54BF-D168FE796F71}"/>
              </a:ext>
            </a:extLst>
          </p:cNvPr>
          <p:cNvSpPr/>
          <p:nvPr userDrawn="1"/>
        </p:nvSpPr>
        <p:spPr>
          <a:xfrm>
            <a:off x="1" y="0"/>
            <a:ext cx="609598"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lnSpc>
                <a:spcPct val="90000"/>
              </a:lnSpc>
              <a:spcAft>
                <a:spcPts val="600"/>
              </a:spcAft>
            </a:pPr>
            <a:endParaRPr lang="en-US" err="1"/>
          </a:p>
        </p:txBody>
      </p:sp>
      <p:sp>
        <p:nvSpPr>
          <p:cNvPr id="12" name="Title 11">
            <a:extLst>
              <a:ext uri="{FF2B5EF4-FFF2-40B4-BE49-F238E27FC236}">
                <a16:creationId xmlns:a16="http://schemas.microsoft.com/office/drawing/2014/main" id="{CD0FA13F-5B1F-4795-B0E7-3E97B5D8E071}"/>
              </a:ext>
            </a:extLst>
          </p:cNvPr>
          <p:cNvSpPr>
            <a:spLocks noGrp="1"/>
          </p:cNvSpPr>
          <p:nvPr>
            <p:ph type="title" hasCustomPrompt="1"/>
          </p:nvPr>
        </p:nvSpPr>
        <p:spPr>
          <a:xfrm>
            <a:off x="609599" y="-2"/>
            <a:ext cx="4267201" cy="6858001"/>
          </a:xfrm>
          <a:prstGeom prst="rect">
            <a:avLst/>
          </a:prstGeom>
          <a:solidFill>
            <a:schemeClr val="accent1"/>
          </a:solidFill>
        </p:spPr>
        <p:txBody>
          <a:bodyPr wrap="square" lIns="306000" tIns="360000" rIns="306000" bIns="360000" anchor="t" anchorCtr="0">
            <a:normAutofit/>
          </a:bodyPr>
          <a:lstStyle>
            <a:lvl1pPr>
              <a:lnSpc>
                <a:spcPct val="100000"/>
              </a:lnSpc>
              <a:defRPr sz="4000">
                <a:solidFill>
                  <a:schemeClr val="bg1"/>
                </a:solidFill>
              </a:defRPr>
            </a:lvl1pPr>
          </a:lstStyle>
          <a:p>
            <a:r>
              <a:rPr lang="en-US"/>
              <a:t>Click to enter title here</a:t>
            </a:r>
          </a:p>
        </p:txBody>
      </p:sp>
      <p:sp>
        <p:nvSpPr>
          <p:cNvPr id="4" name="Content Placeholder 3">
            <a:extLst>
              <a:ext uri="{FF2B5EF4-FFF2-40B4-BE49-F238E27FC236}">
                <a16:creationId xmlns:a16="http://schemas.microsoft.com/office/drawing/2014/main" id="{75A4EBE2-41F7-48F4-B525-605699ECF92F}"/>
              </a:ext>
            </a:extLst>
          </p:cNvPr>
          <p:cNvSpPr>
            <a:spLocks noGrp="1"/>
          </p:cNvSpPr>
          <p:nvPr>
            <p:ph sz="quarter" idx="19" hasCustomPrompt="1"/>
          </p:nvPr>
        </p:nvSpPr>
        <p:spPr>
          <a:xfrm>
            <a:off x="5486400" y="404813"/>
            <a:ext cx="6096000" cy="5796000"/>
          </a:xfrm>
        </p:spPr>
        <p:txBody>
          <a:bodyPr/>
          <a:lstStyle>
            <a:lvl1pPr>
              <a:lnSpc>
                <a:spcPct val="100000"/>
              </a:lnSpc>
              <a:defRPr/>
            </a:lvl1pPr>
            <a:lvl2pPr marL="460800" indent="-228600">
              <a:lnSpc>
                <a:spcPct val="100000"/>
              </a:lnSpc>
              <a:defRPr lang="en-US" sz="2400" kern="1200" dirty="0">
                <a:solidFill>
                  <a:schemeClr val="tx1"/>
                </a:solidFill>
                <a:latin typeface="+mn-lt"/>
                <a:ea typeface="+mn-ea"/>
                <a:cs typeface="+mn-cs"/>
              </a:defRPr>
            </a:lvl2pPr>
            <a:lvl3pPr marL="691200" indent="-228600">
              <a:lnSpc>
                <a:spcPct val="100000"/>
              </a:lnSpc>
              <a:defRPr lang="en-US" sz="2000" kern="1200" dirty="0">
                <a:solidFill>
                  <a:schemeClr val="tx1"/>
                </a:solidFill>
                <a:latin typeface="+mn-lt"/>
                <a:ea typeface="+mn-ea"/>
                <a:cs typeface="+mn-cs"/>
              </a:defRPr>
            </a:lvl3pPr>
            <a:lvl4pPr marL="921600" indent="-228600">
              <a:lnSpc>
                <a:spcPct val="100000"/>
              </a:lnSpc>
              <a:defRPr lang="en-US" sz="2000" kern="1200" dirty="0">
                <a:solidFill>
                  <a:schemeClr val="tx1"/>
                </a:solidFill>
                <a:latin typeface="+mn-lt"/>
                <a:ea typeface="+mn-ea"/>
                <a:cs typeface="+mn-cs"/>
              </a:defRPr>
            </a:lvl4pPr>
            <a:lvl5pPr>
              <a:lnSpc>
                <a:spcPct val="100000"/>
              </a:lnSpc>
              <a:defRPr/>
            </a:lvl5pPr>
          </a:lstStyle>
          <a:p>
            <a:pPr lvl="0"/>
            <a:r>
              <a:rPr lang="en-US"/>
              <a:t>Click to add text here. </a:t>
            </a:r>
            <a:br>
              <a:rPr lang="en-US"/>
            </a:br>
            <a:r>
              <a:rPr lang="en-US"/>
              <a:t>When pasting copy from other slides, be sure to right-click and choose ‘Keep text only’.</a:t>
            </a:r>
            <a:br>
              <a:rPr lang="en-US"/>
            </a:br>
            <a:r>
              <a:rPr lang="en-US"/>
              <a:t>To increase bullet level, select your text and press Tab.</a:t>
            </a:r>
            <a:br>
              <a:rPr lang="en-US"/>
            </a:br>
            <a:r>
              <a:rPr lang="en-US"/>
              <a:t>To decrease bullet level, select your bullet text and press Shift + Tab.</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a:extLst>
              <a:ext uri="{FF2B5EF4-FFF2-40B4-BE49-F238E27FC236}">
                <a16:creationId xmlns:a16="http://schemas.microsoft.com/office/drawing/2014/main" id="{D2C25B5D-B685-4B55-8498-3486110FDCFE}"/>
              </a:ext>
            </a:extLst>
          </p:cNvPr>
          <p:cNvSpPr>
            <a:spLocks noGrp="1"/>
          </p:cNvSpPr>
          <p:nvPr>
            <p:ph type="sldNum" sz="quarter" idx="22"/>
          </p:nvPr>
        </p:nvSpPr>
        <p:spPr/>
        <p:txBody>
          <a:bodyPr/>
          <a:lstStyle>
            <a:lvl1pPr>
              <a:lnSpc>
                <a:spcPct val="100000"/>
              </a:lnSpc>
              <a:defRPr>
                <a:solidFill>
                  <a:schemeClr val="bg1"/>
                </a:solidFill>
              </a:defRPr>
            </a:lvl1pPr>
          </a:lstStyle>
          <a:p>
            <a:fld id="{F8E47D07-9D1E-4FE9-B31A-2F5863681021}" type="slidenum">
              <a:rPr lang="en-GB" smtClean="0"/>
              <a:pPr/>
              <a:t>‹#›</a:t>
            </a:fld>
            <a:endParaRPr lang="en-GB"/>
          </a:p>
        </p:txBody>
      </p:sp>
    </p:spTree>
    <p:custDataLst>
      <p:tags r:id="rId1"/>
    </p:custDataLst>
    <p:extLst>
      <p:ext uri="{BB962C8B-B14F-4D97-AF65-F5344CB8AC3E}">
        <p14:creationId xmlns:p14="http://schemas.microsoft.com/office/powerpoint/2010/main" val="8249138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accent1"/>
        </a:solidFill>
        <a:effectLst/>
      </p:bgPr>
    </p:bg>
    <p:spTree>
      <p:nvGrpSpPr>
        <p:cNvPr id="1" name=""/>
        <p:cNvGrpSpPr/>
        <p:nvPr/>
      </p:nvGrpSpPr>
      <p:grpSpPr>
        <a:xfrm>
          <a:off x="0" y="0"/>
          <a:ext cx="0" cy="0"/>
          <a:chOff x="0" y="0"/>
          <a:chExt cx="0" cy="0"/>
        </a:xfrm>
      </p:grpSpPr>
      <p:sp>
        <p:nvSpPr>
          <p:cNvPr id="10" name="Date Placeholder 9">
            <a:extLst>
              <a:ext uri="{FF2B5EF4-FFF2-40B4-BE49-F238E27FC236}">
                <a16:creationId xmlns:a16="http://schemas.microsoft.com/office/drawing/2014/main" id="{41CC83E6-E70E-43EE-817C-4F68FB75EFD9}"/>
              </a:ext>
            </a:extLst>
          </p:cNvPr>
          <p:cNvSpPr>
            <a:spLocks noGrp="1"/>
          </p:cNvSpPr>
          <p:nvPr>
            <p:ph type="dt" sz="half" idx="35"/>
          </p:nvPr>
        </p:nvSpPr>
        <p:spPr>
          <a:noFill/>
        </p:spPr>
        <p:txBody>
          <a:bodyPr/>
          <a:lstStyle>
            <a:lvl1pPr>
              <a:lnSpc>
                <a:spcPct val="100000"/>
              </a:lnSpc>
              <a:defRPr>
                <a:solidFill>
                  <a:schemeClr val="bg1"/>
                </a:solidFill>
              </a:defRPr>
            </a:lvl1pPr>
          </a:lstStyle>
          <a:p>
            <a:endParaRPr lang="en-GB"/>
          </a:p>
        </p:txBody>
      </p:sp>
      <p:sp>
        <p:nvSpPr>
          <p:cNvPr id="22" name="Picture Placeholder 21">
            <a:extLst>
              <a:ext uri="{FF2B5EF4-FFF2-40B4-BE49-F238E27FC236}">
                <a16:creationId xmlns:a16="http://schemas.microsoft.com/office/drawing/2014/main" id="{0486192A-3DB1-49EB-9B2C-D5E68AF24B1A}"/>
              </a:ext>
            </a:extLst>
          </p:cNvPr>
          <p:cNvSpPr>
            <a:spLocks noGrp="1"/>
          </p:cNvSpPr>
          <p:nvPr>
            <p:ph type="pic" sz="quarter" idx="36" hasCustomPrompt="1"/>
          </p:nvPr>
        </p:nvSpPr>
        <p:spPr>
          <a:xfrm>
            <a:off x="609600" y="-1"/>
            <a:ext cx="4267200" cy="6858001"/>
          </a:xfrm>
          <a:prstGeom prst="rect">
            <a:avLst/>
          </a:prstGeom>
          <a:solidFill>
            <a:schemeClr val="bg2">
              <a:lumMod val="40000"/>
              <a:lumOff val="60000"/>
            </a:schemeClr>
          </a:solidFill>
        </p:spPr>
        <p:txBody>
          <a:bodyPr wrap="square" tIns="360000" bIns="1404000" anchor="ctr" anchorCtr="0">
            <a:noAutofit/>
          </a:bodyPr>
          <a:lstStyle>
            <a:lvl1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sz="1600" b="1"/>
            </a:lvl1pPr>
          </a:lstStyle>
          <a:p>
            <a:r>
              <a:rPr lang="en-US"/>
              <a:t>_______________________________</a:t>
            </a:r>
            <a:br>
              <a:rPr lang="en-US"/>
            </a:br>
            <a:br>
              <a:rPr lang="en-US"/>
            </a:br>
            <a:r>
              <a:rPr lang="en-US"/>
              <a:t>To add a brand image here:</a:t>
            </a:r>
            <a:br>
              <a:rPr lang="en-US"/>
            </a:br>
            <a:r>
              <a:rPr lang="en-US"/>
              <a:t>Select this placeholder and click </a:t>
            </a:r>
            <a:br>
              <a:rPr lang="en-US"/>
            </a:br>
            <a:r>
              <a:rPr lang="en-US"/>
              <a:t>Brand Pictures in </a:t>
            </a:r>
            <a:r>
              <a:rPr lang="en-US" err="1"/>
              <a:t>BrandIn</a:t>
            </a:r>
            <a:r>
              <a:rPr lang="en-US"/>
              <a:t>.</a:t>
            </a:r>
            <a:br>
              <a:rPr lang="en-US"/>
            </a:br>
            <a:br>
              <a:rPr lang="en-US"/>
            </a:br>
            <a:r>
              <a:rPr lang="en-US"/>
              <a:t>Clicking the icon will insert an </a:t>
            </a:r>
            <a:br>
              <a:rPr lang="en-US"/>
            </a:br>
            <a:r>
              <a:rPr lang="en-US"/>
              <a:t>image from your own files.</a:t>
            </a:r>
            <a:br>
              <a:rPr lang="en-US"/>
            </a:br>
            <a:br>
              <a:rPr lang="en-US"/>
            </a:br>
            <a:br>
              <a:rPr lang="en-US"/>
            </a:br>
            <a:br>
              <a:rPr lang="en-US"/>
            </a:br>
            <a:r>
              <a:rPr lang="en-US"/>
              <a:t>The image can then be scaled within </a:t>
            </a:r>
            <a:br>
              <a:rPr lang="en-US"/>
            </a:br>
            <a:r>
              <a:rPr lang="en-US"/>
              <a:t>the frame by using the Crop feature in </a:t>
            </a:r>
            <a:br>
              <a:rPr lang="en-US"/>
            </a:br>
            <a:r>
              <a:rPr lang="en-US"/>
              <a:t>the Picture Format tab of the ribbon.</a:t>
            </a:r>
            <a:br>
              <a:rPr lang="en-US"/>
            </a:br>
            <a:r>
              <a:rPr lang="en-US"/>
              <a:t>_______________________________</a:t>
            </a:r>
          </a:p>
        </p:txBody>
      </p:sp>
      <p:sp>
        <p:nvSpPr>
          <p:cNvPr id="13" name="Title 12">
            <a:extLst>
              <a:ext uri="{FF2B5EF4-FFF2-40B4-BE49-F238E27FC236}">
                <a16:creationId xmlns:a16="http://schemas.microsoft.com/office/drawing/2014/main" id="{4447ADDD-920E-4BEB-819B-9759B3CF06AB}"/>
              </a:ext>
            </a:extLst>
          </p:cNvPr>
          <p:cNvSpPr>
            <a:spLocks noGrp="1"/>
          </p:cNvSpPr>
          <p:nvPr>
            <p:ph type="title" hasCustomPrompt="1"/>
          </p:nvPr>
        </p:nvSpPr>
        <p:spPr>
          <a:xfrm>
            <a:off x="5486400" y="2612570"/>
            <a:ext cx="6095999" cy="1829883"/>
          </a:xfrm>
          <a:prstGeom prst="rect">
            <a:avLst/>
          </a:prstGeom>
          <a:noFill/>
        </p:spPr>
        <p:txBody>
          <a:bodyPr wrap="square" lIns="0" tIns="0" rIns="0" bIns="0" anchor="b" anchorCtr="0">
            <a:normAutofit/>
          </a:bodyPr>
          <a:lstStyle>
            <a:lvl1pPr>
              <a:lnSpc>
                <a:spcPct val="100000"/>
              </a:lnSpc>
              <a:defRPr sz="4000">
                <a:solidFill>
                  <a:schemeClr val="bg1"/>
                </a:solidFill>
              </a:defRPr>
            </a:lvl1pPr>
          </a:lstStyle>
          <a:p>
            <a:r>
              <a:rPr lang="en-US"/>
              <a:t>Click to enter</a:t>
            </a:r>
            <a:br>
              <a:rPr lang="en-US"/>
            </a:br>
            <a:r>
              <a:rPr lang="en-US"/>
              <a:t>section title here</a:t>
            </a:r>
            <a:endParaRPr lang="en-GB"/>
          </a:p>
        </p:txBody>
      </p:sp>
      <p:sp>
        <p:nvSpPr>
          <p:cNvPr id="5" name="Text Placeholder 4">
            <a:extLst>
              <a:ext uri="{FF2B5EF4-FFF2-40B4-BE49-F238E27FC236}">
                <a16:creationId xmlns:a16="http://schemas.microsoft.com/office/drawing/2014/main" id="{D60AE4F3-AAA3-4B8D-A01A-1FF9B8F9F42A}"/>
              </a:ext>
            </a:extLst>
          </p:cNvPr>
          <p:cNvSpPr>
            <a:spLocks noGrp="1"/>
          </p:cNvSpPr>
          <p:nvPr>
            <p:ph type="body" sz="quarter" idx="33" hasCustomPrompt="1"/>
          </p:nvPr>
        </p:nvSpPr>
        <p:spPr>
          <a:xfrm>
            <a:off x="5486400" y="2093120"/>
            <a:ext cx="1219200" cy="367044"/>
          </a:xfrm>
          <a:prstGeom prst="rect">
            <a:avLst/>
          </a:prstGeom>
          <a:noFill/>
        </p:spPr>
        <p:txBody>
          <a:bodyPr wrap="square" bIns="0" anchor="ctr" anchorCtr="0">
            <a:noAutofit/>
          </a:bodyPr>
          <a:lstStyle>
            <a:lvl1pPr marL="0" indent="0" algn="l">
              <a:lnSpc>
                <a:spcPct val="100000"/>
              </a:lnSpc>
              <a:spcBef>
                <a:spcPts val="0"/>
              </a:spcBef>
              <a:spcAft>
                <a:spcPts val="0"/>
              </a:spcAft>
              <a:buNone/>
              <a:defRPr sz="4000" b="0">
                <a:solidFill>
                  <a:schemeClr val="bg1"/>
                </a:solidFill>
                <a:latin typeface="+mj-lt"/>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a:t>
            </a:r>
          </a:p>
        </p:txBody>
      </p:sp>
      <p:sp>
        <p:nvSpPr>
          <p:cNvPr id="8" name="Text Placeholder 7">
            <a:extLst>
              <a:ext uri="{FF2B5EF4-FFF2-40B4-BE49-F238E27FC236}">
                <a16:creationId xmlns:a16="http://schemas.microsoft.com/office/drawing/2014/main" id="{45758FA1-2B23-4C7E-97FD-FBA94AB3853B}"/>
              </a:ext>
            </a:extLst>
          </p:cNvPr>
          <p:cNvSpPr>
            <a:spLocks noGrp="1"/>
          </p:cNvSpPr>
          <p:nvPr>
            <p:ph type="body" sz="quarter" idx="34" hasCustomPrompt="1"/>
          </p:nvPr>
        </p:nvSpPr>
        <p:spPr>
          <a:xfrm>
            <a:off x="5486400" y="4594860"/>
            <a:ext cx="6095999" cy="1604328"/>
          </a:xfrm>
          <a:prstGeom prst="rect">
            <a:avLst/>
          </a:prstGeom>
          <a:noFill/>
        </p:spPr>
        <p:txBody>
          <a:bodyPr lIns="0"/>
          <a:lstStyle>
            <a:lvl1pPr marL="0" indent="0">
              <a:lnSpc>
                <a:spcPct val="100000"/>
              </a:lnSpc>
              <a:buNone/>
              <a:defRPr>
                <a:solidFill>
                  <a:schemeClr val="bg1"/>
                </a:solidFill>
              </a:defRPr>
            </a:lvl1pPr>
            <a:lvl5pPr>
              <a:defRPr/>
            </a:lvl5pPr>
          </a:lstStyle>
          <a:p>
            <a:pPr lvl="0"/>
            <a:r>
              <a:rPr lang="en-US"/>
              <a:t>Click to add subtitle / presenter name(s)</a:t>
            </a:r>
          </a:p>
        </p:txBody>
      </p:sp>
      <p:sp>
        <p:nvSpPr>
          <p:cNvPr id="2" name="Rectangle 1">
            <a:extLst>
              <a:ext uri="{FF2B5EF4-FFF2-40B4-BE49-F238E27FC236}">
                <a16:creationId xmlns:a16="http://schemas.microsoft.com/office/drawing/2014/main" id="{66C8FFD6-F80A-6FE7-F2DA-B84894F847B1}"/>
              </a:ext>
            </a:extLst>
          </p:cNvPr>
          <p:cNvSpPr/>
          <p:nvPr userDrawn="1"/>
        </p:nvSpPr>
        <p:spPr>
          <a:xfrm>
            <a:off x="0" y="0"/>
            <a:ext cx="6096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lnSpc>
                <a:spcPct val="90000"/>
              </a:lnSpc>
              <a:spcAft>
                <a:spcPts val="600"/>
              </a:spcAft>
            </a:pPr>
            <a:endParaRPr lang="en-US" err="1"/>
          </a:p>
        </p:txBody>
      </p:sp>
      <p:sp>
        <p:nvSpPr>
          <p:cNvPr id="3" name="Slide Number Placeholder 2">
            <a:extLst>
              <a:ext uri="{FF2B5EF4-FFF2-40B4-BE49-F238E27FC236}">
                <a16:creationId xmlns:a16="http://schemas.microsoft.com/office/drawing/2014/main" id="{5022EE6A-C1CE-C4DD-14D1-07032B63EEDD}"/>
              </a:ext>
            </a:extLst>
          </p:cNvPr>
          <p:cNvSpPr>
            <a:spLocks noGrp="1"/>
          </p:cNvSpPr>
          <p:nvPr>
            <p:ph type="sldNum" sz="quarter" idx="37"/>
          </p:nvPr>
        </p:nvSpPr>
        <p:spPr/>
        <p:txBody>
          <a:bodyPr/>
          <a:lstStyle>
            <a:lvl1pPr>
              <a:defRPr>
                <a:solidFill>
                  <a:schemeClr val="bg1"/>
                </a:solidFill>
              </a:defRPr>
            </a:lvl1pPr>
          </a:lstStyle>
          <a:p>
            <a:fld id="{F8E47D07-9D1E-4FE9-B31A-2F5863681021}" type="slidenum">
              <a:rPr lang="en-GB" smtClean="0"/>
              <a:pPr/>
              <a:t>‹#›</a:t>
            </a:fld>
            <a:endParaRPr lang="en-GB"/>
          </a:p>
        </p:txBody>
      </p:sp>
    </p:spTree>
    <p:custDataLst>
      <p:tags r:id="rId1"/>
    </p:custDataLst>
    <p:extLst>
      <p:ext uri="{BB962C8B-B14F-4D97-AF65-F5344CB8AC3E}">
        <p14:creationId xmlns:p14="http://schemas.microsoft.com/office/powerpoint/2010/main" val="16743155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Key Statement">
    <p:bg>
      <p:bgPr>
        <a:solidFill>
          <a:schemeClr val="accent1"/>
        </a:solidFill>
        <a:effectLst/>
      </p:bgPr>
    </p:bg>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BED79329-DEE2-6B5B-9C1F-745C3F420C2C}"/>
              </a:ext>
            </a:extLst>
          </p:cNvPr>
          <p:cNvSpPr>
            <a:spLocks noGrp="1"/>
          </p:cNvSpPr>
          <p:nvPr>
            <p:ph type="dt" sz="half" idx="10"/>
          </p:nvPr>
        </p:nvSpPr>
        <p:spPr/>
        <p:txBody>
          <a:bodyPr/>
          <a:lstStyle>
            <a:lvl1pPr>
              <a:defRPr>
                <a:solidFill>
                  <a:schemeClr val="bg1"/>
                </a:solidFill>
              </a:defRPr>
            </a:lvl1pPr>
          </a:lstStyle>
          <a:p>
            <a:endParaRPr lang="en-GB"/>
          </a:p>
        </p:txBody>
      </p:sp>
      <p:sp>
        <p:nvSpPr>
          <p:cNvPr id="4" name="Rectangle 3">
            <a:extLst>
              <a:ext uri="{FF2B5EF4-FFF2-40B4-BE49-F238E27FC236}">
                <a16:creationId xmlns:a16="http://schemas.microsoft.com/office/drawing/2014/main" id="{4CCA696F-FE62-7DC6-CF45-AC2C07C7F1E1}"/>
              </a:ext>
            </a:extLst>
          </p:cNvPr>
          <p:cNvSpPr/>
          <p:nvPr userDrawn="1"/>
        </p:nvSpPr>
        <p:spPr>
          <a:xfrm>
            <a:off x="0" y="0"/>
            <a:ext cx="609601"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lnSpc>
                <a:spcPct val="90000"/>
              </a:lnSpc>
              <a:spcAft>
                <a:spcPts val="600"/>
              </a:spcAft>
            </a:pPr>
            <a:endParaRPr lang="en-US" err="1"/>
          </a:p>
        </p:txBody>
      </p:sp>
      <p:sp>
        <p:nvSpPr>
          <p:cNvPr id="2" name="Title 1">
            <a:extLst>
              <a:ext uri="{FF2B5EF4-FFF2-40B4-BE49-F238E27FC236}">
                <a16:creationId xmlns:a16="http://schemas.microsoft.com/office/drawing/2014/main" id="{FEDCFFF0-7218-4B33-8DFC-E37157D920C0}"/>
              </a:ext>
            </a:extLst>
          </p:cNvPr>
          <p:cNvSpPr>
            <a:spLocks noGrp="1"/>
          </p:cNvSpPr>
          <p:nvPr>
            <p:ph type="title" hasCustomPrompt="1"/>
          </p:nvPr>
        </p:nvSpPr>
        <p:spPr>
          <a:xfrm>
            <a:off x="1219199" y="1847640"/>
            <a:ext cx="10363199" cy="3162720"/>
          </a:xfrm>
          <a:prstGeom prst="rect">
            <a:avLst/>
          </a:prstGeom>
          <a:noFill/>
        </p:spPr>
        <p:txBody>
          <a:bodyPr lIns="576000" rIns="576000" anchor="ctr" anchorCtr="0">
            <a:normAutofit/>
          </a:bodyPr>
          <a:lstStyle>
            <a:lvl1pPr algn="ctr">
              <a:lnSpc>
                <a:spcPct val="100000"/>
              </a:lnSpc>
              <a:defRPr sz="4000">
                <a:solidFill>
                  <a:schemeClr val="bg1"/>
                </a:solidFill>
              </a:defRPr>
            </a:lvl1pPr>
          </a:lstStyle>
          <a:p>
            <a:r>
              <a:rPr lang="en-US"/>
              <a:t>Click to add key statement</a:t>
            </a:r>
          </a:p>
        </p:txBody>
      </p:sp>
      <p:sp>
        <p:nvSpPr>
          <p:cNvPr id="6" name="Text Placeholder 30">
            <a:extLst>
              <a:ext uri="{FF2B5EF4-FFF2-40B4-BE49-F238E27FC236}">
                <a16:creationId xmlns:a16="http://schemas.microsoft.com/office/drawing/2014/main" id="{5D26F7D8-035B-2F1A-15EB-A70A1725659A}"/>
              </a:ext>
            </a:extLst>
          </p:cNvPr>
          <p:cNvSpPr txBox="1">
            <a:spLocks/>
          </p:cNvSpPr>
          <p:nvPr userDrawn="1"/>
        </p:nvSpPr>
        <p:spPr>
          <a:xfrm>
            <a:off x="11704319" y="6321108"/>
            <a:ext cx="294812" cy="355098"/>
          </a:xfrm>
          <a:prstGeom prst="rect">
            <a:avLst/>
          </a:prstGeom>
          <a:blipFill>
            <a:blip>
              <a:extLst>
                <a:ext uri="{96DAC541-7B7A-43D3-8B79-37D633B846F1}">
                  <asvg:svgBlip xmlns:asvg="http://schemas.microsoft.com/office/drawing/2016/SVG/main" r:embed="rId3"/>
                </a:ext>
              </a:extLst>
            </a:blip>
            <a:stretch>
              <a:fillRect/>
            </a:stretch>
          </a:blipFill>
        </p:spPr>
        <p:txBody>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2"/>
                </a:solidFill>
                <a:latin typeface="+mn-lt"/>
                <a:ea typeface="+mn-ea"/>
                <a:cs typeface="+mn-cs"/>
              </a:defRPr>
            </a:lvl1pPr>
            <a:lvl2pPr marL="228600"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600" kern="1200">
                <a:solidFill>
                  <a:schemeClr val="tx2"/>
                </a:solidFill>
                <a:latin typeface="+mn-lt"/>
                <a:ea typeface="+mn-ea"/>
                <a:cs typeface="+mn-cs"/>
              </a:defRPr>
            </a:lvl2pPr>
            <a:lvl3pPr marL="444500"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400" kern="1200">
                <a:solidFill>
                  <a:schemeClr val="tx2"/>
                </a:solidFill>
                <a:latin typeface="+mn-lt"/>
                <a:ea typeface="+mn-ea"/>
                <a:cs typeface="+mn-cs"/>
              </a:defRPr>
            </a:lvl3pPr>
            <a:lvl4pPr marL="625475"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200" kern="1200">
                <a:solidFill>
                  <a:schemeClr val="tx2"/>
                </a:solidFill>
                <a:latin typeface="+mn-lt"/>
                <a:ea typeface="+mn-ea"/>
                <a:cs typeface="+mn-cs"/>
              </a:defRPr>
            </a:lvl4pPr>
            <a:lvl5pPr marL="806450"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a:solidFill>
                  <a:schemeClr val="bg1"/>
                </a:solidFill>
              </a:rPr>
              <a:t> </a:t>
            </a:r>
          </a:p>
        </p:txBody>
      </p:sp>
      <p:sp>
        <p:nvSpPr>
          <p:cNvPr id="8" name="Slide Number Placeholder 7">
            <a:extLst>
              <a:ext uri="{FF2B5EF4-FFF2-40B4-BE49-F238E27FC236}">
                <a16:creationId xmlns:a16="http://schemas.microsoft.com/office/drawing/2014/main" id="{D972FF70-061B-854A-B511-EE108BDB1AD0}"/>
              </a:ext>
            </a:extLst>
          </p:cNvPr>
          <p:cNvSpPr>
            <a:spLocks noGrp="1"/>
          </p:cNvSpPr>
          <p:nvPr>
            <p:ph type="sldNum" sz="quarter" idx="11"/>
          </p:nvPr>
        </p:nvSpPr>
        <p:spPr/>
        <p:txBody>
          <a:bodyPr/>
          <a:lstStyle>
            <a:lvl1pPr>
              <a:defRPr>
                <a:solidFill>
                  <a:schemeClr val="bg1"/>
                </a:solidFill>
              </a:defRPr>
            </a:lvl1pPr>
          </a:lstStyle>
          <a:p>
            <a:fld id="{F8E47D07-9D1E-4FE9-B31A-2F5863681021}" type="slidenum">
              <a:rPr lang="en-GB" smtClean="0"/>
              <a:pPr/>
              <a:t>‹#›</a:t>
            </a:fld>
            <a:endParaRPr lang="en-GB"/>
          </a:p>
        </p:txBody>
      </p:sp>
    </p:spTree>
    <p:custDataLst>
      <p:tags r:id="rId1"/>
    </p:custDataLst>
    <p:extLst>
      <p:ext uri="{BB962C8B-B14F-4D97-AF65-F5344CB8AC3E}">
        <p14:creationId xmlns:p14="http://schemas.microsoft.com/office/powerpoint/2010/main" val="19051714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ext Placeholder 96">
            <a:extLst>
              <a:ext uri="{FF2B5EF4-FFF2-40B4-BE49-F238E27FC236}">
                <a16:creationId xmlns:a16="http://schemas.microsoft.com/office/drawing/2014/main" id="{462FAF15-0CB5-418E-A59C-EA8FADE526AE}"/>
              </a:ext>
            </a:extLst>
          </p:cNvPr>
          <p:cNvSpPr>
            <a:spLocks noGrp="1"/>
          </p:cNvSpPr>
          <p:nvPr>
            <p:ph type="body" sz="quarter" idx="111" hasCustomPrompt="1"/>
          </p:nvPr>
        </p:nvSpPr>
        <p:spPr>
          <a:xfrm>
            <a:off x="609600" y="6200775"/>
            <a:ext cx="9753600" cy="657225"/>
          </a:xfrm>
        </p:spPr>
        <p:txBody>
          <a:bodyPr lIns="0" bIns="72000" anchor="b" anchorCtr="0">
            <a:noAutofit/>
          </a:bodyPr>
          <a:lstStyle>
            <a:lvl1pPr>
              <a:lnSpc>
                <a:spcPct val="100000"/>
              </a:lnSpc>
              <a:spcAft>
                <a:spcPts val="300"/>
              </a:spcAft>
              <a:buNone/>
              <a:defRPr sz="800"/>
            </a:lvl1pPr>
          </a:lstStyle>
          <a:p>
            <a:pPr lvl="0"/>
            <a:r>
              <a:rPr lang="en-US"/>
              <a:t>Footnotes</a:t>
            </a:r>
          </a:p>
        </p:txBody>
      </p:sp>
      <p:sp>
        <p:nvSpPr>
          <p:cNvPr id="8" name="Date Placeholder 7">
            <a:extLst>
              <a:ext uri="{FF2B5EF4-FFF2-40B4-BE49-F238E27FC236}">
                <a16:creationId xmlns:a16="http://schemas.microsoft.com/office/drawing/2014/main" id="{11075AA4-1FA9-4704-A587-D8E88C1D1EF9}"/>
              </a:ext>
            </a:extLst>
          </p:cNvPr>
          <p:cNvSpPr>
            <a:spLocks noGrp="1"/>
          </p:cNvSpPr>
          <p:nvPr>
            <p:ph type="dt" sz="half" idx="10"/>
          </p:nvPr>
        </p:nvSpPr>
        <p:spPr/>
        <p:txBody>
          <a:bodyPr/>
          <a:lstStyle>
            <a:lvl1pPr>
              <a:lnSpc>
                <a:spcPct val="100000"/>
              </a:lnSpc>
              <a:defRPr/>
            </a:lvl1pPr>
          </a:lstStyle>
          <a:p>
            <a:endParaRPr lang="en-GB"/>
          </a:p>
        </p:txBody>
      </p:sp>
      <p:sp>
        <p:nvSpPr>
          <p:cNvPr id="11" name="Slide Number Placeholder 10">
            <a:extLst>
              <a:ext uri="{FF2B5EF4-FFF2-40B4-BE49-F238E27FC236}">
                <a16:creationId xmlns:a16="http://schemas.microsoft.com/office/drawing/2014/main" id="{A7BF9FC5-73CA-47D5-891A-42CBDE79952C}"/>
              </a:ext>
            </a:extLst>
          </p:cNvPr>
          <p:cNvSpPr>
            <a:spLocks noGrp="1"/>
          </p:cNvSpPr>
          <p:nvPr>
            <p:ph type="sldNum" sz="quarter" idx="12"/>
          </p:nvPr>
        </p:nvSpPr>
        <p:spPr/>
        <p:txBody>
          <a:bodyPr/>
          <a:lstStyle>
            <a:lvl1pPr>
              <a:lnSpc>
                <a:spcPct val="100000"/>
              </a:lnSpc>
              <a:defRPr/>
            </a:lvl1pPr>
          </a:lstStyle>
          <a:p>
            <a:fld id="{F8E47D07-9D1E-4FE9-B31A-2F5863681021}" type="slidenum">
              <a:rPr lang="en-GB" smtClean="0"/>
              <a:pPr/>
              <a:t>‹#›</a:t>
            </a:fld>
            <a:endParaRPr lang="en-GB"/>
          </a:p>
        </p:txBody>
      </p:sp>
      <p:sp>
        <p:nvSpPr>
          <p:cNvPr id="4" name="Title 3">
            <a:extLst>
              <a:ext uri="{FF2B5EF4-FFF2-40B4-BE49-F238E27FC236}">
                <a16:creationId xmlns:a16="http://schemas.microsoft.com/office/drawing/2014/main" id="{210C8DA3-851F-55FD-7B74-6FCAE0E03C6E}"/>
              </a:ext>
            </a:extLst>
          </p:cNvPr>
          <p:cNvSpPr>
            <a:spLocks noGrp="1"/>
          </p:cNvSpPr>
          <p:nvPr>
            <p:ph type="title" hasCustomPrompt="1"/>
          </p:nvPr>
        </p:nvSpPr>
        <p:spPr/>
        <p:txBody>
          <a:bodyPr/>
          <a:lstStyle/>
          <a:p>
            <a:r>
              <a:rPr lang="en-US"/>
              <a:t>Click to enter title here</a:t>
            </a:r>
          </a:p>
        </p:txBody>
      </p:sp>
    </p:spTree>
    <p:custDataLst>
      <p:tags r:id="rId1"/>
    </p:custDataLst>
    <p:extLst>
      <p:ext uri="{BB962C8B-B14F-4D97-AF65-F5344CB8AC3E}">
        <p14:creationId xmlns:p14="http://schemas.microsoft.com/office/powerpoint/2010/main" val="3690609504"/>
      </p:ext>
    </p:extLst>
  </p:cSld>
  <p:clrMapOvr>
    <a:masterClrMapping/>
  </p:clrMapOvr>
  <p:extLst>
    <p:ext uri="{DCECCB84-F9BA-43D5-87BE-67443E8EF086}">
      <p15:sldGuideLst xmlns:p15="http://schemas.microsoft.com/office/powerpoint/2012/main">
        <p15:guide id="5" orient="horz" pos="925">
          <p15:clr>
            <a:srgbClr val="A6428C"/>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ext Placeholder 96">
            <a:extLst>
              <a:ext uri="{FF2B5EF4-FFF2-40B4-BE49-F238E27FC236}">
                <a16:creationId xmlns:a16="http://schemas.microsoft.com/office/drawing/2014/main" id="{5D317BC2-3CD5-4931-93AD-CC95F2C50D24}"/>
              </a:ext>
            </a:extLst>
          </p:cNvPr>
          <p:cNvSpPr>
            <a:spLocks noGrp="1"/>
          </p:cNvSpPr>
          <p:nvPr>
            <p:ph type="body" sz="quarter" idx="111" hasCustomPrompt="1"/>
          </p:nvPr>
        </p:nvSpPr>
        <p:spPr>
          <a:xfrm>
            <a:off x="609600" y="6200775"/>
            <a:ext cx="9528175" cy="657225"/>
          </a:xfrm>
        </p:spPr>
        <p:txBody>
          <a:bodyPr lIns="0" bIns="72000" anchor="b" anchorCtr="0">
            <a:noAutofit/>
          </a:bodyPr>
          <a:lstStyle>
            <a:lvl1pPr>
              <a:lnSpc>
                <a:spcPct val="100000"/>
              </a:lnSpc>
              <a:spcAft>
                <a:spcPts val="300"/>
              </a:spcAft>
              <a:buNone/>
              <a:defRPr sz="800"/>
            </a:lvl1pPr>
          </a:lstStyle>
          <a:p>
            <a:pPr lvl="0"/>
            <a:r>
              <a:rPr lang="en-US"/>
              <a:t>Footnotes</a:t>
            </a:r>
          </a:p>
        </p:txBody>
      </p:sp>
      <p:sp>
        <p:nvSpPr>
          <p:cNvPr id="9" name="Date Placeholder 8">
            <a:extLst>
              <a:ext uri="{FF2B5EF4-FFF2-40B4-BE49-F238E27FC236}">
                <a16:creationId xmlns:a16="http://schemas.microsoft.com/office/drawing/2014/main" id="{9B03F247-4297-4973-90A3-0193475AC741}"/>
              </a:ext>
            </a:extLst>
          </p:cNvPr>
          <p:cNvSpPr>
            <a:spLocks noGrp="1"/>
          </p:cNvSpPr>
          <p:nvPr>
            <p:ph type="dt" sz="half" idx="10"/>
          </p:nvPr>
        </p:nvSpPr>
        <p:spPr/>
        <p:txBody>
          <a:bodyPr/>
          <a:lstStyle>
            <a:lvl1pPr>
              <a:lnSpc>
                <a:spcPct val="100000"/>
              </a:lnSpc>
              <a:defRPr/>
            </a:lvl1pPr>
          </a:lstStyle>
          <a:p>
            <a:endParaRPr lang="en-GB"/>
          </a:p>
        </p:txBody>
      </p:sp>
      <p:sp>
        <p:nvSpPr>
          <p:cNvPr id="11" name="Slide Number Placeholder 10">
            <a:extLst>
              <a:ext uri="{FF2B5EF4-FFF2-40B4-BE49-F238E27FC236}">
                <a16:creationId xmlns:a16="http://schemas.microsoft.com/office/drawing/2014/main" id="{E358DA9E-BDF5-4DC7-B478-434301DA6253}"/>
              </a:ext>
            </a:extLst>
          </p:cNvPr>
          <p:cNvSpPr>
            <a:spLocks noGrp="1"/>
          </p:cNvSpPr>
          <p:nvPr>
            <p:ph type="sldNum" sz="quarter" idx="12"/>
          </p:nvPr>
        </p:nvSpPr>
        <p:spPr/>
        <p:txBody>
          <a:bodyPr/>
          <a:lstStyle>
            <a:lvl1pPr>
              <a:lnSpc>
                <a:spcPct val="100000"/>
              </a:lnSpc>
              <a:defRPr/>
            </a:lvl1pPr>
          </a:lstStyle>
          <a:p>
            <a:fld id="{F8E47D07-9D1E-4FE9-B31A-2F5863681021}" type="slidenum">
              <a:rPr lang="en-GB" smtClean="0"/>
              <a:pPr/>
              <a:t>‹#›</a:t>
            </a:fld>
            <a:endParaRPr lang="en-GB"/>
          </a:p>
        </p:txBody>
      </p:sp>
    </p:spTree>
    <p:custDataLst>
      <p:tags r:id="rId1"/>
    </p:custDataLst>
    <p:extLst>
      <p:ext uri="{BB962C8B-B14F-4D97-AF65-F5344CB8AC3E}">
        <p14:creationId xmlns:p14="http://schemas.microsoft.com/office/powerpoint/2010/main" val="66131364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fidentiality Notice">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848B27A-10B7-4200-88E7-16263562F97B}"/>
              </a:ext>
            </a:extLst>
          </p:cNvPr>
          <p:cNvSpPr txBox="1"/>
          <p:nvPr userDrawn="1"/>
        </p:nvSpPr>
        <p:spPr>
          <a:xfrm>
            <a:off x="609600" y="4731068"/>
            <a:ext cx="7924800" cy="1523494"/>
          </a:xfrm>
          <a:prstGeom prst="rect">
            <a:avLst/>
          </a:prstGeom>
          <a:noFill/>
        </p:spPr>
        <p:txBody>
          <a:bodyPr wrap="square" lIns="0" tIns="0" rIns="0" bIns="0" rtlCol="0">
            <a:spAutoFit/>
          </a:bodyPr>
          <a:lstStyle/>
          <a:p>
            <a:pPr marL="12700">
              <a:lnSpc>
                <a:spcPct val="100000"/>
              </a:lnSpc>
              <a:spcBef>
                <a:spcPts val="100"/>
              </a:spcBef>
            </a:pPr>
            <a:r>
              <a:rPr lang="en-US" sz="1200" b="1" spc="-5">
                <a:solidFill>
                  <a:schemeClr val="tx1"/>
                </a:solidFill>
                <a:latin typeface="+mn-lt"/>
                <a:cs typeface="Arial"/>
              </a:rPr>
              <a:t>Confidentiality</a:t>
            </a:r>
            <a:r>
              <a:rPr lang="en-US" sz="1200" b="1" spc="-10">
                <a:solidFill>
                  <a:schemeClr val="tx1"/>
                </a:solidFill>
                <a:latin typeface="+mn-lt"/>
                <a:cs typeface="Arial"/>
              </a:rPr>
              <a:t> </a:t>
            </a:r>
            <a:r>
              <a:rPr lang="en-US" sz="1200" b="1" spc="-5">
                <a:solidFill>
                  <a:schemeClr val="tx1"/>
                </a:solidFill>
                <a:latin typeface="+mn-lt"/>
                <a:cs typeface="Arial"/>
              </a:rPr>
              <a:t>Notice</a:t>
            </a:r>
            <a:endParaRPr lang="en-US" sz="1200">
              <a:solidFill>
                <a:schemeClr val="tx1"/>
              </a:solidFill>
              <a:latin typeface="+mn-lt"/>
              <a:cs typeface="Arial"/>
            </a:endParaRPr>
          </a:p>
          <a:p>
            <a:pPr marL="26670" marR="5080">
              <a:lnSpc>
                <a:spcPct val="100000"/>
              </a:lnSpc>
              <a:spcBef>
                <a:spcPts val="780"/>
              </a:spcBef>
            </a:pPr>
            <a:r>
              <a:rPr lang="en-US" sz="1200" spc="5">
                <a:solidFill>
                  <a:schemeClr val="tx1"/>
                </a:solidFill>
                <a:latin typeface="+mn-lt"/>
                <a:cs typeface="Arial"/>
              </a:rPr>
              <a:t>This </a:t>
            </a:r>
            <a:r>
              <a:rPr lang="en-US" sz="1200">
                <a:solidFill>
                  <a:schemeClr val="tx1"/>
                </a:solidFill>
                <a:latin typeface="+mn-lt"/>
                <a:cs typeface="Arial"/>
              </a:rPr>
              <a:t>file is </a:t>
            </a:r>
            <a:r>
              <a:rPr lang="en-US" sz="1200" spc="5">
                <a:solidFill>
                  <a:schemeClr val="tx1"/>
                </a:solidFill>
                <a:latin typeface="+mn-lt"/>
                <a:cs typeface="Arial"/>
              </a:rPr>
              <a:t>private </a:t>
            </a:r>
            <a:r>
              <a:rPr lang="en-US" sz="1200" spc="10">
                <a:solidFill>
                  <a:schemeClr val="tx1"/>
                </a:solidFill>
                <a:latin typeface="+mn-lt"/>
                <a:cs typeface="Arial"/>
              </a:rPr>
              <a:t>and may contain confidential and proprietary information. </a:t>
            </a:r>
            <a:r>
              <a:rPr lang="en-US" sz="1200">
                <a:solidFill>
                  <a:schemeClr val="tx1"/>
                </a:solidFill>
                <a:latin typeface="+mn-lt"/>
                <a:cs typeface="Arial"/>
              </a:rPr>
              <a:t>If </a:t>
            </a:r>
            <a:r>
              <a:rPr lang="en-US" sz="1200" spc="10">
                <a:solidFill>
                  <a:schemeClr val="tx1"/>
                </a:solidFill>
                <a:latin typeface="+mn-lt"/>
                <a:cs typeface="Arial"/>
              </a:rPr>
              <a:t>you have received </a:t>
            </a:r>
            <a:r>
              <a:rPr lang="en-US" sz="1200" spc="5">
                <a:solidFill>
                  <a:schemeClr val="tx1"/>
                </a:solidFill>
                <a:latin typeface="+mn-lt"/>
                <a:cs typeface="Arial"/>
              </a:rPr>
              <a:t>this </a:t>
            </a:r>
            <a:r>
              <a:rPr lang="en-US" sz="1200">
                <a:solidFill>
                  <a:schemeClr val="tx1"/>
                </a:solidFill>
                <a:latin typeface="+mn-lt"/>
                <a:cs typeface="Arial"/>
              </a:rPr>
              <a:t>file in </a:t>
            </a:r>
            <a:r>
              <a:rPr lang="en-US" sz="1200" spc="10">
                <a:solidFill>
                  <a:schemeClr val="tx1"/>
                </a:solidFill>
                <a:latin typeface="+mn-lt"/>
                <a:cs typeface="Arial"/>
              </a:rPr>
              <a:t>error, please </a:t>
            </a:r>
            <a:r>
              <a:rPr lang="en-US" sz="1200" spc="5">
                <a:solidFill>
                  <a:schemeClr val="tx1"/>
                </a:solidFill>
                <a:latin typeface="+mn-lt"/>
                <a:cs typeface="Arial"/>
              </a:rPr>
              <a:t>notify us </a:t>
            </a:r>
            <a:r>
              <a:rPr lang="en-US" sz="1200" spc="10">
                <a:solidFill>
                  <a:schemeClr val="tx1"/>
                </a:solidFill>
                <a:latin typeface="+mn-lt"/>
                <a:cs typeface="Arial"/>
              </a:rPr>
              <a:t>and remove </a:t>
            </a:r>
            <a:r>
              <a:rPr lang="en-US" sz="1200">
                <a:solidFill>
                  <a:schemeClr val="tx1"/>
                </a:solidFill>
                <a:latin typeface="+mn-lt"/>
                <a:cs typeface="Arial"/>
              </a:rPr>
              <a:t>it </a:t>
            </a:r>
            <a:r>
              <a:rPr lang="en-US" sz="1200" spc="5">
                <a:solidFill>
                  <a:schemeClr val="tx1"/>
                </a:solidFill>
                <a:latin typeface="+mn-lt"/>
                <a:cs typeface="Arial"/>
              </a:rPr>
              <a:t>from </a:t>
            </a:r>
            <a:r>
              <a:rPr lang="en-US" sz="1200" spc="10">
                <a:solidFill>
                  <a:schemeClr val="tx1"/>
                </a:solidFill>
                <a:latin typeface="+mn-lt"/>
                <a:cs typeface="Arial"/>
              </a:rPr>
              <a:t>your system and </a:t>
            </a:r>
            <a:r>
              <a:rPr lang="en-US" sz="1200" spc="5">
                <a:solidFill>
                  <a:schemeClr val="tx1"/>
                </a:solidFill>
                <a:latin typeface="+mn-lt"/>
                <a:cs typeface="Arial"/>
              </a:rPr>
              <a:t>note that </a:t>
            </a:r>
            <a:r>
              <a:rPr lang="en-US" sz="1200" spc="10">
                <a:solidFill>
                  <a:schemeClr val="tx1"/>
                </a:solidFill>
                <a:latin typeface="+mn-lt"/>
                <a:cs typeface="Arial"/>
              </a:rPr>
              <a:t>you must not copy, </a:t>
            </a:r>
            <a:r>
              <a:rPr lang="en-US" sz="1200" spc="5">
                <a:solidFill>
                  <a:schemeClr val="tx1"/>
                </a:solidFill>
                <a:latin typeface="+mn-lt"/>
                <a:cs typeface="Arial"/>
              </a:rPr>
              <a:t>distribute or take </a:t>
            </a:r>
            <a:r>
              <a:rPr lang="en-US" sz="1200" spc="10">
                <a:solidFill>
                  <a:schemeClr val="tx1"/>
                </a:solidFill>
                <a:latin typeface="+mn-lt"/>
                <a:cs typeface="Arial"/>
              </a:rPr>
              <a:t>any </a:t>
            </a:r>
            <a:r>
              <a:rPr lang="en-US" sz="1200" spc="5">
                <a:solidFill>
                  <a:schemeClr val="tx1"/>
                </a:solidFill>
                <a:latin typeface="+mn-lt"/>
                <a:cs typeface="Arial"/>
              </a:rPr>
              <a:t>action </a:t>
            </a:r>
            <a:r>
              <a:rPr lang="en-US" sz="1200">
                <a:solidFill>
                  <a:schemeClr val="tx1"/>
                </a:solidFill>
                <a:latin typeface="+mn-lt"/>
                <a:cs typeface="Arial"/>
              </a:rPr>
              <a:t>in </a:t>
            </a:r>
            <a:r>
              <a:rPr lang="en-US" sz="1200" spc="10">
                <a:solidFill>
                  <a:schemeClr val="tx1"/>
                </a:solidFill>
                <a:latin typeface="+mn-lt"/>
                <a:cs typeface="Arial"/>
              </a:rPr>
              <a:t>reliance </a:t>
            </a:r>
            <a:r>
              <a:rPr lang="en-US" sz="1200" spc="5">
                <a:solidFill>
                  <a:schemeClr val="tx1"/>
                </a:solidFill>
                <a:latin typeface="+mn-lt"/>
                <a:cs typeface="Arial"/>
              </a:rPr>
              <a:t>on </a:t>
            </a:r>
            <a:r>
              <a:rPr lang="en-US" sz="1200">
                <a:solidFill>
                  <a:schemeClr val="tx1"/>
                </a:solidFill>
                <a:latin typeface="+mn-lt"/>
                <a:cs typeface="Arial"/>
              </a:rPr>
              <a:t>it. </a:t>
            </a:r>
            <a:br>
              <a:rPr lang="en-US" sz="1200">
                <a:solidFill>
                  <a:schemeClr val="tx1"/>
                </a:solidFill>
                <a:latin typeface="+mn-lt"/>
                <a:cs typeface="Arial"/>
              </a:rPr>
            </a:br>
            <a:r>
              <a:rPr lang="en-US" sz="1200" spc="10">
                <a:solidFill>
                  <a:schemeClr val="tx1"/>
                </a:solidFill>
                <a:latin typeface="+mn-lt"/>
                <a:cs typeface="Arial"/>
              </a:rPr>
              <a:t>Any unauthorized use </a:t>
            </a:r>
            <a:r>
              <a:rPr lang="en-US" sz="1200" spc="5">
                <a:solidFill>
                  <a:schemeClr val="tx1"/>
                </a:solidFill>
                <a:latin typeface="+mn-lt"/>
                <a:cs typeface="Arial"/>
              </a:rPr>
              <a:t>or </a:t>
            </a:r>
            <a:r>
              <a:rPr lang="en-US" sz="1200" spc="10">
                <a:solidFill>
                  <a:schemeClr val="tx1"/>
                </a:solidFill>
                <a:latin typeface="+mn-lt"/>
                <a:cs typeface="Arial"/>
              </a:rPr>
              <a:t>disclosure </a:t>
            </a:r>
            <a:r>
              <a:rPr lang="en-US" sz="1200" spc="5">
                <a:solidFill>
                  <a:schemeClr val="tx1"/>
                </a:solidFill>
                <a:latin typeface="+mn-lt"/>
                <a:cs typeface="Arial"/>
              </a:rPr>
              <a:t>of the </a:t>
            </a:r>
            <a:r>
              <a:rPr lang="en-US" sz="1200" spc="10">
                <a:solidFill>
                  <a:schemeClr val="tx1"/>
                </a:solidFill>
                <a:latin typeface="+mn-lt"/>
                <a:cs typeface="Arial"/>
              </a:rPr>
              <a:t>contents </a:t>
            </a:r>
            <a:r>
              <a:rPr lang="en-US" sz="1200" spc="5">
                <a:solidFill>
                  <a:schemeClr val="tx1"/>
                </a:solidFill>
                <a:latin typeface="+mn-lt"/>
                <a:cs typeface="Arial"/>
              </a:rPr>
              <a:t>of this </a:t>
            </a:r>
            <a:r>
              <a:rPr lang="en-US" sz="1200">
                <a:solidFill>
                  <a:schemeClr val="tx1"/>
                </a:solidFill>
                <a:latin typeface="+mn-lt"/>
                <a:cs typeface="Arial"/>
              </a:rPr>
              <a:t>file is </a:t>
            </a:r>
            <a:r>
              <a:rPr lang="en-US" sz="1200" spc="10">
                <a:solidFill>
                  <a:schemeClr val="tx1"/>
                </a:solidFill>
                <a:latin typeface="+mn-lt"/>
                <a:cs typeface="Arial"/>
              </a:rPr>
              <a:t>not permitted and may </a:t>
            </a:r>
            <a:r>
              <a:rPr lang="en-US" sz="1200" spc="5">
                <a:solidFill>
                  <a:schemeClr val="tx1"/>
                </a:solidFill>
                <a:latin typeface="+mn-lt"/>
                <a:cs typeface="Arial"/>
              </a:rPr>
              <a:t>be </a:t>
            </a:r>
            <a:r>
              <a:rPr lang="en-US" sz="1200" spc="10">
                <a:solidFill>
                  <a:schemeClr val="tx1"/>
                </a:solidFill>
                <a:latin typeface="+mn-lt"/>
                <a:cs typeface="Arial"/>
              </a:rPr>
              <a:t>unlawful. </a:t>
            </a:r>
          </a:p>
          <a:p>
            <a:pPr marL="26670" marR="5080">
              <a:lnSpc>
                <a:spcPct val="100000"/>
              </a:lnSpc>
              <a:spcBef>
                <a:spcPts val="780"/>
              </a:spcBef>
            </a:pPr>
            <a:r>
              <a:rPr lang="en-US" sz="1200" spc="10">
                <a:solidFill>
                  <a:schemeClr val="tx1"/>
                </a:solidFill>
                <a:latin typeface="+mn-lt"/>
                <a:cs typeface="Arial"/>
              </a:rPr>
              <a:t>AstraZeneca PLC, </a:t>
            </a:r>
            <a:r>
              <a:rPr lang="en-US" sz="1200">
                <a:solidFill>
                  <a:schemeClr val="tx1"/>
                </a:solidFill>
                <a:latin typeface="+mn-lt"/>
                <a:cs typeface="Arial"/>
              </a:rPr>
              <a:t>1 </a:t>
            </a:r>
            <a:r>
              <a:rPr lang="en-US" sz="1200" spc="10">
                <a:solidFill>
                  <a:schemeClr val="tx1"/>
                </a:solidFill>
                <a:latin typeface="+mn-lt"/>
                <a:cs typeface="Arial"/>
              </a:rPr>
              <a:t>Francis Crick Avenue, Cambridge Biomedical </a:t>
            </a:r>
            <a:r>
              <a:rPr lang="en-US" sz="1200" spc="15">
                <a:solidFill>
                  <a:schemeClr val="tx1"/>
                </a:solidFill>
                <a:latin typeface="+mn-lt"/>
                <a:cs typeface="Arial"/>
              </a:rPr>
              <a:t>Campus, </a:t>
            </a:r>
            <a:r>
              <a:rPr lang="en-US" sz="1200" spc="10">
                <a:solidFill>
                  <a:schemeClr val="tx1"/>
                </a:solidFill>
                <a:latin typeface="+mn-lt"/>
                <a:cs typeface="Arial"/>
              </a:rPr>
              <a:t>Cambridge, CB2 0AA, UK</a:t>
            </a:r>
          </a:p>
          <a:p>
            <a:pPr marL="26670" marR="5080">
              <a:lnSpc>
                <a:spcPct val="100000"/>
              </a:lnSpc>
              <a:spcBef>
                <a:spcPts val="200"/>
              </a:spcBef>
            </a:pPr>
            <a:r>
              <a:rPr lang="en-US" sz="1200" spc="10">
                <a:solidFill>
                  <a:schemeClr val="tx1"/>
                </a:solidFill>
                <a:latin typeface="+mn-lt"/>
                <a:cs typeface="Arial"/>
              </a:rPr>
              <a:t>+44(0)203 749 5000</a:t>
            </a:r>
            <a:br>
              <a:rPr lang="en-US" sz="1200" spc="10">
                <a:solidFill>
                  <a:schemeClr val="tx1"/>
                </a:solidFill>
                <a:latin typeface="+mn-lt"/>
                <a:cs typeface="Arial"/>
              </a:rPr>
            </a:br>
            <a:r>
              <a:rPr lang="en-US" sz="1200" u="none" spc="10">
                <a:solidFill>
                  <a:schemeClr val="tx1"/>
                </a:solidFill>
                <a:latin typeface="+mn-lt"/>
                <a:cs typeface="Arial"/>
              </a:rPr>
              <a:t>www.astrazeneca.com</a:t>
            </a:r>
            <a:endParaRPr lang="en-US" sz="1200">
              <a:solidFill>
                <a:schemeClr val="tx1"/>
              </a:solidFill>
            </a:endParaRPr>
          </a:p>
        </p:txBody>
      </p:sp>
      <p:sp>
        <p:nvSpPr>
          <p:cNvPr id="4" name="Date Placeholder 3">
            <a:extLst>
              <a:ext uri="{FF2B5EF4-FFF2-40B4-BE49-F238E27FC236}">
                <a16:creationId xmlns:a16="http://schemas.microsoft.com/office/drawing/2014/main" id="{2AB750B5-01B2-430D-BF92-6E5CD93388D3}"/>
              </a:ext>
            </a:extLst>
          </p:cNvPr>
          <p:cNvSpPr>
            <a:spLocks noGrp="1"/>
          </p:cNvSpPr>
          <p:nvPr>
            <p:ph type="dt" sz="half" idx="10"/>
          </p:nvPr>
        </p:nvSpPr>
        <p:spPr/>
        <p:txBody>
          <a:bodyPr/>
          <a:lstStyle>
            <a:lvl1pPr>
              <a:lnSpc>
                <a:spcPct val="100000"/>
              </a:lnSpc>
              <a:defRPr/>
            </a:lvl1pPr>
          </a:lstStyle>
          <a:p>
            <a:endParaRPr lang="en-GB"/>
          </a:p>
        </p:txBody>
      </p:sp>
      <p:sp>
        <p:nvSpPr>
          <p:cNvPr id="8" name="Slide Number Placeholder 7">
            <a:extLst>
              <a:ext uri="{FF2B5EF4-FFF2-40B4-BE49-F238E27FC236}">
                <a16:creationId xmlns:a16="http://schemas.microsoft.com/office/drawing/2014/main" id="{25C10CA0-7F28-40CE-9633-59C6800E7665}"/>
              </a:ext>
            </a:extLst>
          </p:cNvPr>
          <p:cNvSpPr>
            <a:spLocks noGrp="1"/>
          </p:cNvSpPr>
          <p:nvPr>
            <p:ph type="sldNum" sz="quarter" idx="12"/>
          </p:nvPr>
        </p:nvSpPr>
        <p:spPr/>
        <p:txBody>
          <a:bodyPr/>
          <a:lstStyle>
            <a:lvl1pPr>
              <a:lnSpc>
                <a:spcPct val="100000"/>
              </a:lnSpc>
              <a:defRPr/>
            </a:lvl1pPr>
          </a:lstStyle>
          <a:p>
            <a:fld id="{F8E47D07-9D1E-4FE9-B31A-2F5863681021}" type="slidenum">
              <a:rPr lang="en-GB" smtClean="0"/>
              <a:pPr/>
              <a:t>‹#›</a:t>
            </a:fld>
            <a:endParaRPr lang="en-GB"/>
          </a:p>
        </p:txBody>
      </p:sp>
    </p:spTree>
    <p:custDataLst>
      <p:tags r:id="rId1"/>
    </p:custDataLst>
    <p:extLst>
      <p:ext uri="{BB962C8B-B14F-4D97-AF65-F5344CB8AC3E}">
        <p14:creationId xmlns:p14="http://schemas.microsoft.com/office/powerpoint/2010/main" val="415128506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END">
    <p:bg>
      <p:bgPr>
        <a:solidFill>
          <a:schemeClr val="tx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C22DA5D-EC7E-40C3-8862-3E3748AD6C3A}"/>
              </a:ext>
            </a:extLst>
          </p:cNvPr>
          <p:cNvSpPr txBox="1">
            <a:spLocks/>
          </p:cNvSpPr>
          <p:nvPr userDrawn="1"/>
        </p:nvSpPr>
        <p:spPr>
          <a:xfrm>
            <a:off x="1257304" y="769811"/>
            <a:ext cx="9677394" cy="5318379"/>
          </a:xfrm>
          <a:prstGeom prst="rect">
            <a:avLst/>
          </a:prstGeom>
        </p:spPr>
        <p:txBody>
          <a:bodyPr vert="horz" wrap="square" lIns="0" tIns="0" rIns="0" bIns="0" rtlCol="0" anchor="t">
            <a:spAutoFit/>
          </a:bodyPr>
          <a:lstStyle>
            <a:lvl1pPr algn="ctr" defTabSz="914400" rtl="0" eaLnBrk="1" latinLnBrk="0" hangingPunct="1">
              <a:lnSpc>
                <a:spcPct val="90000"/>
              </a:lnSpc>
              <a:spcBef>
                <a:spcPct val="0"/>
              </a:spcBef>
              <a:buNone/>
              <a:defRPr sz="6000" kern="1200">
                <a:solidFill>
                  <a:schemeClr val="bg1"/>
                </a:solidFill>
                <a:latin typeface="+mj-lt"/>
                <a:ea typeface="+mj-ea"/>
                <a:cs typeface="+mj-cs"/>
              </a:defRPr>
            </a:lvl1pPr>
          </a:lstStyle>
          <a:p>
            <a:pPr>
              <a:lnSpc>
                <a:spcPct val="90000"/>
              </a:lnSpc>
            </a:pPr>
            <a:r>
              <a:rPr lang="en-US" sz="9600"/>
              <a:t>Do not use layouts</a:t>
            </a:r>
            <a:br>
              <a:rPr lang="en-US" sz="9600"/>
            </a:br>
            <a:r>
              <a:rPr lang="en-US" sz="9600"/>
              <a:t>in this section appearing after this point. </a:t>
            </a:r>
          </a:p>
        </p:txBody>
      </p:sp>
      <p:sp>
        <p:nvSpPr>
          <p:cNvPr id="4" name="DO NOT DELETE (BRANDIN)">
            <a:extLst>
              <a:ext uri="{FF2B5EF4-FFF2-40B4-BE49-F238E27FC236}">
                <a16:creationId xmlns:a16="http://schemas.microsoft.com/office/drawing/2014/main" id="{69877D48-052F-814D-ACE8-304F09202645}"/>
              </a:ext>
            </a:extLst>
          </p:cNvPr>
          <p:cNvSpPr/>
          <p:nvPr userDrawn="1"/>
        </p:nvSpPr>
        <p:spPr>
          <a:xfrm>
            <a:off x="152400" y="152400"/>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lnSpc>
                <a:spcPct val="120000"/>
              </a:lnSpc>
              <a:spcAft>
                <a:spcPts val="600"/>
              </a:spcAft>
            </a:pPr>
            <a:endParaRPr lang="en-US" err="1"/>
          </a:p>
        </p:txBody>
      </p:sp>
    </p:spTree>
    <p:custDataLst>
      <p:custData r:id="rId1"/>
      <p:tags r:id="rId2"/>
    </p:custDataLst>
    <p:extLst>
      <p:ext uri="{BB962C8B-B14F-4D97-AF65-F5344CB8AC3E}">
        <p14:creationId xmlns:p14="http://schemas.microsoft.com/office/powerpoint/2010/main" val="9544622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le and Content (Dark)">
    <p:bg>
      <p:bgRef idx="1001">
        <a:schemeClr val="bg1"/>
      </p:bgRef>
    </p:bg>
    <p:spTree>
      <p:nvGrpSpPr>
        <p:cNvPr id="1" name=""/>
        <p:cNvGrpSpPr/>
        <p:nvPr/>
      </p:nvGrpSpPr>
      <p:grpSpPr>
        <a:xfrm>
          <a:off x="0" y="0"/>
          <a:ext cx="0" cy="0"/>
          <a:chOff x="0" y="0"/>
          <a:chExt cx="0" cy="0"/>
        </a:xfrm>
      </p:grpSpPr>
      <p:sp>
        <p:nvSpPr>
          <p:cNvPr id="11" name="Text Placeholder 96">
            <a:extLst>
              <a:ext uri="{FF2B5EF4-FFF2-40B4-BE49-F238E27FC236}">
                <a16:creationId xmlns:a16="http://schemas.microsoft.com/office/drawing/2014/main" id="{C949FF72-87ED-4607-89DB-176C532FA3A0}"/>
              </a:ext>
            </a:extLst>
          </p:cNvPr>
          <p:cNvSpPr>
            <a:spLocks noGrp="1"/>
          </p:cNvSpPr>
          <p:nvPr>
            <p:ph type="body" sz="quarter" idx="111" hasCustomPrompt="1"/>
          </p:nvPr>
        </p:nvSpPr>
        <p:spPr>
          <a:xfrm>
            <a:off x="609600" y="6200775"/>
            <a:ext cx="9753600" cy="657225"/>
          </a:xfrm>
        </p:spPr>
        <p:txBody>
          <a:bodyPr bIns="72000" anchor="b" anchorCtr="0">
            <a:noAutofit/>
          </a:bodyPr>
          <a:lstStyle>
            <a:lvl1pPr>
              <a:lnSpc>
                <a:spcPct val="100000"/>
              </a:lnSpc>
              <a:spcAft>
                <a:spcPts val="300"/>
              </a:spcAft>
              <a:buNone/>
              <a:defRPr sz="800"/>
            </a:lvl1pPr>
          </a:lstStyle>
          <a:p>
            <a:pPr lvl="0"/>
            <a:r>
              <a:rPr lang="en-US"/>
              <a:t>Footnotes</a:t>
            </a:r>
          </a:p>
        </p:txBody>
      </p:sp>
      <p:sp>
        <p:nvSpPr>
          <p:cNvPr id="7" name="Date Placeholder 6">
            <a:extLst>
              <a:ext uri="{FF2B5EF4-FFF2-40B4-BE49-F238E27FC236}">
                <a16:creationId xmlns:a16="http://schemas.microsoft.com/office/drawing/2014/main" id="{F002CC1A-50FF-4A50-8660-D325E3429D98}"/>
              </a:ext>
            </a:extLst>
          </p:cNvPr>
          <p:cNvSpPr>
            <a:spLocks noGrp="1"/>
          </p:cNvSpPr>
          <p:nvPr>
            <p:ph type="dt" sz="half" idx="20"/>
          </p:nvPr>
        </p:nvSpPr>
        <p:spPr/>
        <p:txBody>
          <a:bodyPr/>
          <a:lstStyle>
            <a:lvl1pPr>
              <a:lnSpc>
                <a:spcPct val="100000"/>
              </a:lnSpc>
              <a:defRPr/>
            </a:lvl1pPr>
          </a:lstStyle>
          <a:p>
            <a:endParaRPr lang="en-GB"/>
          </a:p>
        </p:txBody>
      </p:sp>
      <p:sp>
        <p:nvSpPr>
          <p:cNvPr id="10" name="Slide Number Placeholder 9">
            <a:extLst>
              <a:ext uri="{FF2B5EF4-FFF2-40B4-BE49-F238E27FC236}">
                <a16:creationId xmlns:a16="http://schemas.microsoft.com/office/drawing/2014/main" id="{7E938F29-84D5-4449-9358-343332B4BEF7}"/>
              </a:ext>
            </a:extLst>
          </p:cNvPr>
          <p:cNvSpPr>
            <a:spLocks noGrp="1"/>
          </p:cNvSpPr>
          <p:nvPr>
            <p:ph type="sldNum" sz="quarter" idx="22"/>
          </p:nvPr>
        </p:nvSpPr>
        <p:spPr/>
        <p:txBody>
          <a:bodyPr/>
          <a:lstStyle>
            <a:lvl1pPr>
              <a:lnSpc>
                <a:spcPct val="100000"/>
              </a:lnSpc>
              <a:defRPr/>
            </a:lvl1pPr>
          </a:lstStyle>
          <a:p>
            <a:fld id="{F8E47D07-9D1E-4FE9-B31A-2F5863681021}" type="slidenum">
              <a:rPr lang="en-GB" smtClean="0"/>
              <a:pPr/>
              <a:t>‹#›</a:t>
            </a:fld>
            <a:endParaRPr lang="en-GB"/>
          </a:p>
        </p:txBody>
      </p:sp>
      <p:sp>
        <p:nvSpPr>
          <p:cNvPr id="3" name="Title 2">
            <a:extLst>
              <a:ext uri="{FF2B5EF4-FFF2-40B4-BE49-F238E27FC236}">
                <a16:creationId xmlns:a16="http://schemas.microsoft.com/office/drawing/2014/main" id="{22AD159F-7756-3DA0-DF27-72115E048DD5}"/>
              </a:ext>
            </a:extLst>
          </p:cNvPr>
          <p:cNvSpPr>
            <a:spLocks noGrp="1"/>
          </p:cNvSpPr>
          <p:nvPr>
            <p:ph type="title" hasCustomPrompt="1"/>
          </p:nvPr>
        </p:nvSpPr>
        <p:spPr/>
        <p:txBody>
          <a:bodyPr/>
          <a:lstStyle>
            <a:lvl1pPr>
              <a:defRPr>
                <a:solidFill>
                  <a:schemeClr val="tx1"/>
                </a:solidFill>
              </a:defRPr>
            </a:lvl1pPr>
          </a:lstStyle>
          <a:p>
            <a:r>
              <a:rPr lang="en-US"/>
              <a:t>Click to enter title here</a:t>
            </a:r>
          </a:p>
        </p:txBody>
      </p:sp>
      <p:sp>
        <p:nvSpPr>
          <p:cNvPr id="9" name="Content Placeholder 8">
            <a:extLst>
              <a:ext uri="{FF2B5EF4-FFF2-40B4-BE49-F238E27FC236}">
                <a16:creationId xmlns:a16="http://schemas.microsoft.com/office/drawing/2014/main" id="{06C49CE0-A935-60E2-C2F2-67EBD888955D}"/>
              </a:ext>
            </a:extLst>
          </p:cNvPr>
          <p:cNvSpPr>
            <a:spLocks noGrp="1"/>
          </p:cNvSpPr>
          <p:nvPr>
            <p:ph sz="quarter" idx="112" hasCustomPrompt="1"/>
          </p:nvPr>
        </p:nvSpPr>
        <p:spPr/>
        <p:txBody>
          <a:bodyPr/>
          <a:lstStyle/>
          <a:p>
            <a:pPr lvl="0"/>
            <a:r>
              <a:rPr lang="en-US"/>
              <a:t>Click to add text here. </a:t>
            </a:r>
            <a:br>
              <a:rPr lang="en-US"/>
            </a:br>
            <a:r>
              <a:rPr lang="en-US"/>
              <a:t>When pasting copy from other slides, be sure to right-click and choose ‘Keep text only’.</a:t>
            </a:r>
            <a:br>
              <a:rPr lang="en-US"/>
            </a:br>
            <a:r>
              <a:rPr lang="en-US"/>
              <a:t>To increase bullet level, select your text and press Tab.</a:t>
            </a:r>
            <a:br>
              <a:rPr lang="en-US"/>
            </a:br>
            <a:r>
              <a:rPr lang="en-US"/>
              <a:t>To decrease bullet level, select your bullet text and press Shift + Tab.</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355771444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925">
          <p15:clr>
            <a:srgbClr val="A6428C"/>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Pust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3B1284B-44AF-DAF7-5724-35E66B10905D}"/>
              </a:ext>
            </a:extLst>
          </p:cNvPr>
          <p:cNvSpPr>
            <a:spLocks noGrp="1"/>
          </p:cNvSpPr>
          <p:nvPr>
            <p:ph type="title"/>
          </p:nvPr>
        </p:nvSpPr>
        <p:spPr>
          <a:xfrm>
            <a:off x="632318" y="706967"/>
            <a:ext cx="10925855" cy="914398"/>
          </a:xfrm>
          <a:prstGeom prst="rect">
            <a:avLst/>
          </a:prstGeom>
        </p:spPr>
        <p:txBody>
          <a:bodyPr>
            <a:normAutofit/>
          </a:bodyPr>
          <a:lstStyle>
            <a:lvl1pPr>
              <a:defRPr lang="de-DE" sz="2400" b="0" i="0">
                <a:solidFill>
                  <a:schemeClr val="tx1"/>
                </a:solidFill>
                <a:latin typeface="Univers" panose="020B0503020202020204" pitchFamily="34" charset="0"/>
              </a:defRPr>
            </a:lvl1pPr>
          </a:lstStyle>
          <a:p>
            <a:pPr marL="0" lvl="0"/>
            <a:r>
              <a:rPr lang="pl-PL"/>
              <a:t>Kliknij, aby edytować styl</a:t>
            </a:r>
            <a:endParaRPr lang="de-DE"/>
          </a:p>
        </p:txBody>
      </p:sp>
      <p:pic>
        <p:nvPicPr>
          <p:cNvPr id="4" name="Grafika 3">
            <a:extLst>
              <a:ext uri="{FF2B5EF4-FFF2-40B4-BE49-F238E27FC236}">
                <a16:creationId xmlns:a16="http://schemas.microsoft.com/office/drawing/2014/main" id="{2C478DFE-304A-0484-6178-890CA9BBB4B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23888" y="299425"/>
            <a:ext cx="1013791" cy="144247"/>
          </a:xfrm>
          <a:prstGeom prst="rect">
            <a:avLst/>
          </a:prstGeom>
        </p:spPr>
      </p:pic>
      <p:sp>
        <p:nvSpPr>
          <p:cNvPr id="5" name="Text Placeholder 3">
            <a:extLst>
              <a:ext uri="{FF2B5EF4-FFF2-40B4-BE49-F238E27FC236}">
                <a16:creationId xmlns:a16="http://schemas.microsoft.com/office/drawing/2014/main" id="{7C56732B-E245-73B2-356D-6C5814769685}"/>
              </a:ext>
            </a:extLst>
          </p:cNvPr>
          <p:cNvSpPr>
            <a:spLocks noGrp="1"/>
          </p:cNvSpPr>
          <p:nvPr>
            <p:ph type="body" sz="quarter" idx="10" hasCustomPrompt="1"/>
          </p:nvPr>
        </p:nvSpPr>
        <p:spPr>
          <a:xfrm>
            <a:off x="635909" y="6286500"/>
            <a:ext cx="9056731" cy="342900"/>
          </a:xfrm>
          <a:prstGeom prst="rect">
            <a:avLst/>
          </a:prstGeom>
        </p:spPr>
        <p:txBody>
          <a:bodyPr lIns="0" tIns="0" rIns="0" bIns="0" anchor="ctr" anchorCtr="0">
            <a:noAutofit/>
          </a:bodyPr>
          <a:lstStyle>
            <a:lvl1pPr marL="0" indent="0">
              <a:spcBef>
                <a:spcPts val="0"/>
              </a:spcBef>
              <a:buNone/>
              <a:defRPr lang="de-DE" sz="900" dirty="0">
                <a:solidFill>
                  <a:schemeClr val="bg1">
                    <a:lumMod val="65000"/>
                  </a:schemeClr>
                </a:solidFill>
              </a:defRPr>
            </a:lvl1pPr>
          </a:lstStyle>
          <a:p>
            <a:r>
              <a:rPr lang="en-US" sz="900"/>
              <a:t>Reference</a:t>
            </a:r>
          </a:p>
        </p:txBody>
      </p:sp>
      <p:sp>
        <p:nvSpPr>
          <p:cNvPr id="8" name="Slide Number Placeholder 3">
            <a:extLst>
              <a:ext uri="{FF2B5EF4-FFF2-40B4-BE49-F238E27FC236}">
                <a16:creationId xmlns:a16="http://schemas.microsoft.com/office/drawing/2014/main" id="{1E0FF82F-4B2E-CBF9-8959-DFED0A3B6351}"/>
              </a:ext>
            </a:extLst>
          </p:cNvPr>
          <p:cNvSpPr txBox="1">
            <a:spLocks/>
          </p:cNvSpPr>
          <p:nvPr userDrawn="1"/>
        </p:nvSpPr>
        <p:spPr>
          <a:xfrm>
            <a:off x="11201400" y="6273800"/>
            <a:ext cx="381000" cy="365125"/>
          </a:xfrm>
          <a:prstGeom prst="rect">
            <a:avLst/>
          </a:prstGeom>
          <a:no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tx1"/>
                </a:solidFill>
                <a:prstDash val="solid"/>
                <a:miter lim="800000"/>
                <a:headEnd type="none" w="med" len="med"/>
                <a:tailEnd type="none" w="med" len="med"/>
              </a14:hiddenLine>
            </a:ext>
          </a:extLst>
        </p:spPr>
        <p:style>
          <a:lnRef idx="2">
            <a:schemeClr val="dk1"/>
          </a:lnRef>
          <a:fillRef idx="1">
            <a:schemeClr val="lt1"/>
          </a:fillRef>
          <a:effectRef idx="0">
            <a:schemeClr val="dk1"/>
          </a:effectRef>
          <a:fontRef idx="minor">
            <a:schemeClr val="dk1"/>
          </a:fontRef>
        </p:style>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fld id="{BE5D58C2-7C17-4F2A-B46D-B4CD4C6E1900}" type="slidenum">
              <a:rPr lang="en-US" sz="900" smtClean="0">
                <a:solidFill>
                  <a:schemeClr val="tx1"/>
                </a:solidFill>
                <a:latin typeface="Univers" panose="020B0503020202020204" pitchFamily="34" charset="0"/>
              </a:rPr>
              <a:pPr/>
              <a:t>‹#›</a:t>
            </a:fld>
            <a:endParaRPr lang="en-US" sz="900">
              <a:solidFill>
                <a:schemeClr val="tx1"/>
              </a:solidFill>
              <a:latin typeface="Univers" panose="020B0503020202020204" pitchFamily="34" charset="0"/>
            </a:endParaRPr>
          </a:p>
        </p:txBody>
      </p:sp>
      <p:cxnSp>
        <p:nvCxnSpPr>
          <p:cNvPr id="9" name="Straight Connector 12">
            <a:extLst>
              <a:ext uri="{FF2B5EF4-FFF2-40B4-BE49-F238E27FC236}">
                <a16:creationId xmlns:a16="http://schemas.microsoft.com/office/drawing/2014/main" id="{B2F07A4E-9626-1B8F-CEC9-62D5F848EE53}"/>
              </a:ext>
            </a:extLst>
          </p:cNvPr>
          <p:cNvCxnSpPr>
            <a:cxnSpLocks/>
          </p:cNvCxnSpPr>
          <p:nvPr userDrawn="1"/>
        </p:nvCxnSpPr>
        <p:spPr>
          <a:xfrm>
            <a:off x="1792941" y="382256"/>
            <a:ext cx="9775172" cy="0"/>
          </a:xfrm>
          <a:prstGeom prst="line">
            <a:avLst/>
          </a:prstGeom>
          <a:ln w="9525">
            <a:solidFill>
              <a:schemeClr val="accent6">
                <a:lumMod val="20000"/>
                <a:lumOff val="80000"/>
              </a:schemeClr>
            </a:solidFill>
            <a:headEnd type="none"/>
            <a:tailEnd type="oval"/>
          </a:ln>
        </p:spPr>
        <p:style>
          <a:lnRef idx="1">
            <a:schemeClr val="dk1"/>
          </a:lnRef>
          <a:fillRef idx="0">
            <a:schemeClr val="dk1"/>
          </a:fillRef>
          <a:effectRef idx="0">
            <a:schemeClr val="dk1"/>
          </a:effectRef>
          <a:fontRef idx="minor">
            <a:schemeClr val="tx1"/>
          </a:fontRef>
        </p:style>
      </p:cxnSp>
      <p:sp>
        <p:nvSpPr>
          <p:cNvPr id="6" name="Text Placeholder 5">
            <a:extLst>
              <a:ext uri="{FF2B5EF4-FFF2-40B4-BE49-F238E27FC236}">
                <a16:creationId xmlns:a16="http://schemas.microsoft.com/office/drawing/2014/main" id="{5D13E980-6018-C8B0-1975-84DF92A4FB02}"/>
              </a:ext>
            </a:extLst>
          </p:cNvPr>
          <p:cNvSpPr>
            <a:spLocks noGrp="1"/>
          </p:cNvSpPr>
          <p:nvPr>
            <p:ph type="body" sz="quarter" idx="11"/>
          </p:nvPr>
        </p:nvSpPr>
        <p:spPr>
          <a:xfrm>
            <a:off x="623888" y="1916113"/>
            <a:ext cx="10934700" cy="4176712"/>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DE"/>
          </a:p>
        </p:txBody>
      </p:sp>
    </p:spTree>
    <p:extLst>
      <p:ext uri="{BB962C8B-B14F-4D97-AF65-F5344CB8AC3E}">
        <p14:creationId xmlns:p14="http://schemas.microsoft.com/office/powerpoint/2010/main" val="17163842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635B2-3D27-4FA3-B863-05E4C9624AB6}"/>
              </a:ext>
            </a:extLst>
          </p:cNvPr>
          <p:cNvSpPr>
            <a:spLocks noGrp="1"/>
          </p:cNvSpPr>
          <p:nvPr>
            <p:ph type="title" hasCustomPrompt="1"/>
          </p:nvPr>
        </p:nvSpPr>
        <p:spPr/>
        <p:txBody>
          <a:bodyPr/>
          <a:lstStyle>
            <a:lvl1pPr>
              <a:lnSpc>
                <a:spcPct val="100000"/>
              </a:lnSpc>
              <a:defRPr/>
            </a:lvl1pPr>
          </a:lstStyle>
          <a:p>
            <a:r>
              <a:rPr lang="en-US"/>
              <a:t>Click to enter title here</a:t>
            </a:r>
          </a:p>
        </p:txBody>
      </p:sp>
      <p:sp>
        <p:nvSpPr>
          <p:cNvPr id="8" name="Content Placeholder 7">
            <a:extLst>
              <a:ext uri="{FF2B5EF4-FFF2-40B4-BE49-F238E27FC236}">
                <a16:creationId xmlns:a16="http://schemas.microsoft.com/office/drawing/2014/main" id="{91E4B5EC-9E53-45C3-B765-C1C483A070D0}"/>
              </a:ext>
            </a:extLst>
          </p:cNvPr>
          <p:cNvSpPr>
            <a:spLocks noGrp="1"/>
          </p:cNvSpPr>
          <p:nvPr>
            <p:ph sz="quarter" idx="19" hasCustomPrompt="1"/>
          </p:nvPr>
        </p:nvSpPr>
        <p:spPr>
          <a:xfrm>
            <a:off x="407988" y="1567814"/>
            <a:ext cx="11376024" cy="4635235"/>
          </a:xfrm>
        </p:spPr>
        <p:txBody>
          <a:bodyPr>
            <a:noAutofit/>
          </a:bodyPr>
          <a:lstStyle>
            <a:lvl1pPr>
              <a:lnSpc>
                <a:spcPct val="100000"/>
              </a:lnSpc>
              <a:spcBef>
                <a:spcPts val="600"/>
              </a:spcBef>
              <a:spcAft>
                <a:spcPts val="600"/>
              </a:spcAft>
              <a:defRPr/>
            </a:lvl1pPr>
            <a:lvl2pPr marL="460800" indent="-228600">
              <a:lnSpc>
                <a:spcPct val="100000"/>
              </a:lnSpc>
              <a:defRPr/>
            </a:lvl2pPr>
            <a:lvl3pPr>
              <a:lnSpc>
                <a:spcPct val="100000"/>
              </a:lnSpc>
              <a:defRPr/>
            </a:lvl3pPr>
            <a:lvl4pPr>
              <a:lnSpc>
                <a:spcPct val="100000"/>
              </a:lnSpc>
              <a:defRPr/>
            </a:lvl4pPr>
            <a:lvl5pPr>
              <a:lnSpc>
                <a:spcPct val="100000"/>
              </a:lnSpc>
              <a:defRPr/>
            </a:lvl5pPr>
          </a:lstStyle>
          <a:p>
            <a:pPr lvl="0"/>
            <a:r>
              <a:rPr lang="en-US"/>
              <a:t>Click to add text here. </a:t>
            </a:r>
            <a:br>
              <a:rPr lang="en-US"/>
            </a:br>
            <a:r>
              <a:rPr lang="en-US"/>
              <a:t>When pasting copy from other slides, be sure to right-click and choose ‘Keep text only’.</a:t>
            </a:r>
            <a:br>
              <a:rPr lang="en-US"/>
            </a:br>
            <a:r>
              <a:rPr lang="en-US"/>
              <a:t>To increase bullet level, select your text and press Tab.</a:t>
            </a:r>
            <a:br>
              <a:rPr lang="en-US"/>
            </a:br>
            <a:r>
              <a:rPr lang="en-US"/>
              <a:t>To decrease bullet level, select your bullet text and press Shift + Tab.</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9">
            <a:extLst>
              <a:ext uri="{FF2B5EF4-FFF2-40B4-BE49-F238E27FC236}">
                <a16:creationId xmlns:a16="http://schemas.microsoft.com/office/drawing/2014/main" id="{7E938F29-84D5-4449-9358-343332B4BEF7}"/>
              </a:ext>
              <a:ext uri="{C183D7F6-B498-43B3-948B-1728B52AA6E4}">
                <adec:decorative xmlns:adec="http://schemas.microsoft.com/office/drawing/2017/decorative" val="1"/>
              </a:ext>
            </a:extLst>
          </p:cNvPr>
          <p:cNvSpPr>
            <a:spLocks noGrp="1"/>
          </p:cNvSpPr>
          <p:nvPr>
            <p:ph type="sldNum" sz="quarter" idx="22"/>
          </p:nvPr>
        </p:nvSpPr>
        <p:spPr/>
        <p:txBody>
          <a:bodyPr/>
          <a:lstStyle>
            <a:lvl1pPr>
              <a:lnSpc>
                <a:spcPct val="100000"/>
              </a:lnSpc>
              <a:defRPr/>
            </a:lvl1pPr>
          </a:lstStyle>
          <a:p>
            <a:fld id="{F8E47D07-9D1E-4FE9-B31A-2F5863681021}" type="slidenum">
              <a:rPr lang="en-GB" smtClean="0"/>
              <a:pPr/>
              <a:t>‹#›</a:t>
            </a:fld>
            <a:endParaRPr lang="en-GB"/>
          </a:p>
        </p:txBody>
      </p:sp>
      <p:sp>
        <p:nvSpPr>
          <p:cNvPr id="11" name="Text Placeholder 96">
            <a:extLst>
              <a:ext uri="{FF2B5EF4-FFF2-40B4-BE49-F238E27FC236}">
                <a16:creationId xmlns:a16="http://schemas.microsoft.com/office/drawing/2014/main" id="{C949FF72-87ED-4607-89DB-176C532FA3A0}"/>
              </a:ext>
            </a:extLst>
          </p:cNvPr>
          <p:cNvSpPr>
            <a:spLocks noGrp="1"/>
          </p:cNvSpPr>
          <p:nvPr>
            <p:ph type="body" sz="quarter" idx="111" hasCustomPrompt="1"/>
          </p:nvPr>
        </p:nvSpPr>
        <p:spPr>
          <a:xfrm>
            <a:off x="497481" y="6250152"/>
            <a:ext cx="9550800" cy="561048"/>
          </a:xfrm>
        </p:spPr>
        <p:txBody>
          <a:bodyPr lIns="0" tIns="0" rIns="0" bIns="0" anchor="b" anchorCtr="0">
            <a:noAutofit/>
          </a:bodyPr>
          <a:lstStyle>
            <a:lvl1pPr marL="0" indent="0">
              <a:lnSpc>
                <a:spcPct val="100000"/>
              </a:lnSpc>
              <a:spcAft>
                <a:spcPts val="300"/>
              </a:spcAft>
              <a:buNone/>
              <a:defRPr sz="800">
                <a:solidFill>
                  <a:schemeClr val="tx1"/>
                </a:solidFill>
              </a:defRPr>
            </a:lvl1pPr>
          </a:lstStyle>
          <a:p>
            <a:pPr lvl="0"/>
            <a:r>
              <a:rPr lang="en-US"/>
              <a:t>Footnotes</a:t>
            </a:r>
          </a:p>
        </p:txBody>
      </p:sp>
      <p:sp>
        <p:nvSpPr>
          <p:cNvPr id="7" name="Date Placeholder 6">
            <a:extLst>
              <a:ext uri="{FF2B5EF4-FFF2-40B4-BE49-F238E27FC236}">
                <a16:creationId xmlns:a16="http://schemas.microsoft.com/office/drawing/2014/main" id="{F002CC1A-50FF-4A50-8660-D325E3429D98}"/>
              </a:ext>
              <a:ext uri="{C183D7F6-B498-43B3-948B-1728B52AA6E4}">
                <adec:decorative xmlns:adec="http://schemas.microsoft.com/office/drawing/2017/decorative" val="1"/>
              </a:ext>
            </a:extLst>
          </p:cNvPr>
          <p:cNvSpPr>
            <a:spLocks noGrp="1"/>
          </p:cNvSpPr>
          <p:nvPr>
            <p:ph type="dt" sz="half" idx="20"/>
          </p:nvPr>
        </p:nvSpPr>
        <p:spPr/>
        <p:txBody>
          <a:bodyPr/>
          <a:lstStyle>
            <a:lvl1pPr>
              <a:lnSpc>
                <a:spcPct val="100000"/>
              </a:lnSpc>
              <a:defRPr/>
            </a:lvl1pPr>
          </a:lstStyle>
          <a:p>
            <a:endParaRPr lang="en-GB"/>
          </a:p>
        </p:txBody>
      </p:sp>
    </p:spTree>
    <p:custDataLst>
      <p:tags r:id="rId1"/>
    </p:custDataLst>
    <p:extLst>
      <p:ext uri="{BB962C8B-B14F-4D97-AF65-F5344CB8AC3E}">
        <p14:creationId xmlns:p14="http://schemas.microsoft.com/office/powerpoint/2010/main" val="1482055047"/>
      </p:ext>
    </p:extLst>
  </p:cSld>
  <p:clrMapOvr>
    <a:masterClrMapping/>
  </p:clrMapOvr>
  <p:extLst>
    <p:ext uri="{DCECCB84-F9BA-43D5-87BE-67443E8EF086}">
      <p15:sldGuideLst xmlns:p15="http://schemas.microsoft.com/office/powerpoint/2012/main">
        <p15:guide id="1" pos="1391">
          <p15:clr>
            <a:srgbClr val="A4A3A4"/>
          </p15:clr>
        </p15:guide>
        <p15:guide id="2" pos="1463">
          <p15:clr>
            <a:srgbClr val="A4A3A4"/>
          </p15:clr>
        </p15:guide>
        <p15:guide id="3" pos="2598">
          <p15:clr>
            <a:srgbClr val="A4A3A4"/>
          </p15:clr>
        </p15:guide>
        <p15:guide id="4" pos="2669">
          <p15:clr>
            <a:srgbClr val="A4A3A4"/>
          </p15:clr>
        </p15:guide>
        <p15:guide id="5" pos="3804">
          <p15:clr>
            <a:srgbClr val="A4A3A4"/>
          </p15:clr>
        </p15:guide>
        <p15:guide id="6" pos="3876">
          <p15:clr>
            <a:srgbClr val="A4A3A4"/>
          </p15:clr>
        </p15:guide>
        <p15:guide id="7" pos="5009">
          <p15:clr>
            <a:srgbClr val="A4A3A4"/>
          </p15:clr>
        </p15:guide>
        <p15:guide id="8" pos="5082">
          <p15:clr>
            <a:srgbClr val="A4A3A4"/>
          </p15:clr>
        </p15:guide>
        <p15:guide id="9" pos="6215">
          <p15:clr>
            <a:srgbClr val="A4A3A4"/>
          </p15:clr>
        </p15:guide>
        <p15:guide id="10" pos="6288">
          <p15:clr>
            <a:srgbClr val="A4A3A4"/>
          </p15:clr>
        </p15:guide>
        <p15:guide id="11" orient="horz" pos="890">
          <p15:clr>
            <a:srgbClr val="C35EA4"/>
          </p15:clr>
        </p15:guide>
        <p15:guide id="12" orient="horz" pos="981">
          <p15:clr>
            <a:srgbClr val="C35EA4"/>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635B2-3D27-4FA3-B863-05E4C9624AB6}"/>
              </a:ext>
            </a:extLst>
          </p:cNvPr>
          <p:cNvSpPr>
            <a:spLocks noGrp="1"/>
          </p:cNvSpPr>
          <p:nvPr>
            <p:ph type="title" hasCustomPrompt="1"/>
          </p:nvPr>
        </p:nvSpPr>
        <p:spPr/>
        <p:txBody>
          <a:bodyPr/>
          <a:lstStyle>
            <a:lvl1pPr>
              <a:lnSpc>
                <a:spcPct val="100000"/>
              </a:lnSpc>
              <a:defRPr/>
            </a:lvl1pPr>
          </a:lstStyle>
          <a:p>
            <a:r>
              <a:rPr lang="en-US"/>
              <a:t>Click to enter title here</a:t>
            </a:r>
          </a:p>
        </p:txBody>
      </p:sp>
      <p:sp>
        <p:nvSpPr>
          <p:cNvPr id="8" name="Content Placeholder 7">
            <a:extLst>
              <a:ext uri="{FF2B5EF4-FFF2-40B4-BE49-F238E27FC236}">
                <a16:creationId xmlns:a16="http://schemas.microsoft.com/office/drawing/2014/main" id="{91E4B5EC-9E53-45C3-B765-C1C483A070D0}"/>
              </a:ext>
            </a:extLst>
          </p:cNvPr>
          <p:cNvSpPr>
            <a:spLocks noGrp="1"/>
          </p:cNvSpPr>
          <p:nvPr>
            <p:ph sz="quarter" idx="19" hasCustomPrompt="1"/>
          </p:nvPr>
        </p:nvSpPr>
        <p:spPr>
          <a:xfrm>
            <a:off x="407988" y="1567814"/>
            <a:ext cx="11376024" cy="4635235"/>
          </a:xfrm>
        </p:spPr>
        <p:txBody>
          <a:bodyPr>
            <a:noAutofit/>
          </a:bodyPr>
          <a:lstStyle>
            <a:lvl1pPr>
              <a:lnSpc>
                <a:spcPct val="100000"/>
              </a:lnSpc>
              <a:spcBef>
                <a:spcPts val="600"/>
              </a:spcBef>
              <a:spcAft>
                <a:spcPts val="600"/>
              </a:spcAft>
              <a:defRPr/>
            </a:lvl1pPr>
            <a:lvl2pPr marL="460800" indent="-228600">
              <a:lnSpc>
                <a:spcPct val="100000"/>
              </a:lnSpc>
              <a:defRPr/>
            </a:lvl2pPr>
            <a:lvl3pPr>
              <a:lnSpc>
                <a:spcPct val="100000"/>
              </a:lnSpc>
              <a:defRPr/>
            </a:lvl3pPr>
            <a:lvl4pPr>
              <a:lnSpc>
                <a:spcPct val="100000"/>
              </a:lnSpc>
              <a:defRPr/>
            </a:lvl4pPr>
            <a:lvl5pPr>
              <a:lnSpc>
                <a:spcPct val="100000"/>
              </a:lnSpc>
              <a:defRPr/>
            </a:lvl5pPr>
          </a:lstStyle>
          <a:p>
            <a:pPr lvl="0"/>
            <a:r>
              <a:rPr lang="en-US"/>
              <a:t>Click to add text here. </a:t>
            </a:r>
            <a:br>
              <a:rPr lang="en-US"/>
            </a:br>
            <a:r>
              <a:rPr lang="en-US"/>
              <a:t>When pasting copy from other slides, be sure to right-click and choose ‘Keep text only’.</a:t>
            </a:r>
            <a:br>
              <a:rPr lang="en-US"/>
            </a:br>
            <a:r>
              <a:rPr lang="en-US"/>
              <a:t>To increase bullet level, select your text and press Tab.</a:t>
            </a:r>
            <a:br>
              <a:rPr lang="en-US"/>
            </a:br>
            <a:r>
              <a:rPr lang="en-US"/>
              <a:t>To decrease bullet level, select your bullet text and press Shift + Tab.</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9">
            <a:extLst>
              <a:ext uri="{FF2B5EF4-FFF2-40B4-BE49-F238E27FC236}">
                <a16:creationId xmlns:a16="http://schemas.microsoft.com/office/drawing/2014/main" id="{7E938F29-84D5-4449-9358-343332B4BEF7}"/>
              </a:ext>
              <a:ext uri="{C183D7F6-B498-43B3-948B-1728B52AA6E4}">
                <adec:decorative xmlns:adec="http://schemas.microsoft.com/office/drawing/2017/decorative" val="1"/>
              </a:ext>
            </a:extLst>
          </p:cNvPr>
          <p:cNvSpPr>
            <a:spLocks noGrp="1"/>
          </p:cNvSpPr>
          <p:nvPr>
            <p:ph type="sldNum" sz="quarter" idx="22"/>
          </p:nvPr>
        </p:nvSpPr>
        <p:spPr/>
        <p:txBody>
          <a:bodyPr/>
          <a:lstStyle>
            <a:lvl1pPr>
              <a:lnSpc>
                <a:spcPct val="100000"/>
              </a:lnSpc>
              <a:defRPr/>
            </a:lvl1pPr>
          </a:lstStyle>
          <a:p>
            <a:fld id="{F8E47D07-9D1E-4FE9-B31A-2F5863681021}" type="slidenum">
              <a:rPr lang="en-GB" smtClean="0"/>
              <a:pPr/>
              <a:t>‹#›</a:t>
            </a:fld>
            <a:endParaRPr lang="en-GB"/>
          </a:p>
        </p:txBody>
      </p:sp>
      <p:sp>
        <p:nvSpPr>
          <p:cNvPr id="11" name="Text Placeholder 96">
            <a:extLst>
              <a:ext uri="{FF2B5EF4-FFF2-40B4-BE49-F238E27FC236}">
                <a16:creationId xmlns:a16="http://schemas.microsoft.com/office/drawing/2014/main" id="{C949FF72-87ED-4607-89DB-176C532FA3A0}"/>
              </a:ext>
            </a:extLst>
          </p:cNvPr>
          <p:cNvSpPr>
            <a:spLocks noGrp="1"/>
          </p:cNvSpPr>
          <p:nvPr>
            <p:ph type="body" sz="quarter" idx="111" hasCustomPrompt="1"/>
          </p:nvPr>
        </p:nvSpPr>
        <p:spPr>
          <a:xfrm>
            <a:off x="497481" y="6250152"/>
            <a:ext cx="9550800" cy="561048"/>
          </a:xfrm>
        </p:spPr>
        <p:txBody>
          <a:bodyPr lIns="0" tIns="0" rIns="0" bIns="0" anchor="b" anchorCtr="0">
            <a:noAutofit/>
          </a:bodyPr>
          <a:lstStyle>
            <a:lvl1pPr marL="0" indent="0">
              <a:lnSpc>
                <a:spcPct val="100000"/>
              </a:lnSpc>
              <a:spcAft>
                <a:spcPts val="300"/>
              </a:spcAft>
              <a:buNone/>
              <a:defRPr sz="800">
                <a:solidFill>
                  <a:schemeClr val="tx1"/>
                </a:solidFill>
              </a:defRPr>
            </a:lvl1pPr>
          </a:lstStyle>
          <a:p>
            <a:pPr lvl="0"/>
            <a:r>
              <a:rPr lang="en-US"/>
              <a:t>Footnotes</a:t>
            </a:r>
          </a:p>
        </p:txBody>
      </p:sp>
      <p:sp>
        <p:nvSpPr>
          <p:cNvPr id="7" name="Date Placeholder 6">
            <a:extLst>
              <a:ext uri="{FF2B5EF4-FFF2-40B4-BE49-F238E27FC236}">
                <a16:creationId xmlns:a16="http://schemas.microsoft.com/office/drawing/2014/main" id="{F002CC1A-50FF-4A50-8660-D325E3429D98}"/>
              </a:ext>
              <a:ext uri="{C183D7F6-B498-43B3-948B-1728B52AA6E4}">
                <adec:decorative xmlns:adec="http://schemas.microsoft.com/office/drawing/2017/decorative" val="1"/>
              </a:ext>
            </a:extLst>
          </p:cNvPr>
          <p:cNvSpPr>
            <a:spLocks noGrp="1"/>
          </p:cNvSpPr>
          <p:nvPr>
            <p:ph type="dt" sz="half" idx="20"/>
          </p:nvPr>
        </p:nvSpPr>
        <p:spPr/>
        <p:txBody>
          <a:bodyPr/>
          <a:lstStyle>
            <a:lvl1pPr>
              <a:lnSpc>
                <a:spcPct val="100000"/>
              </a:lnSpc>
              <a:defRPr/>
            </a:lvl1pPr>
          </a:lstStyle>
          <a:p>
            <a:endParaRPr lang="en-GB"/>
          </a:p>
        </p:txBody>
      </p:sp>
    </p:spTree>
    <p:custDataLst>
      <p:tags r:id="rId1"/>
    </p:custDataLst>
    <p:extLst>
      <p:ext uri="{BB962C8B-B14F-4D97-AF65-F5344CB8AC3E}">
        <p14:creationId xmlns:p14="http://schemas.microsoft.com/office/powerpoint/2010/main" val="1313182216"/>
      </p:ext>
    </p:extLst>
  </p:cSld>
  <p:clrMapOvr>
    <a:masterClrMapping/>
  </p:clrMapOvr>
  <p:extLst>
    <p:ext uri="{DCECCB84-F9BA-43D5-87BE-67443E8EF086}">
      <p15:sldGuideLst xmlns:p15="http://schemas.microsoft.com/office/powerpoint/2012/main">
        <p15:guide id="1" pos="1391">
          <p15:clr>
            <a:srgbClr val="A4A3A4"/>
          </p15:clr>
        </p15:guide>
        <p15:guide id="2" pos="1463">
          <p15:clr>
            <a:srgbClr val="A4A3A4"/>
          </p15:clr>
        </p15:guide>
        <p15:guide id="3" pos="2598">
          <p15:clr>
            <a:srgbClr val="A4A3A4"/>
          </p15:clr>
        </p15:guide>
        <p15:guide id="4" pos="2669">
          <p15:clr>
            <a:srgbClr val="A4A3A4"/>
          </p15:clr>
        </p15:guide>
        <p15:guide id="5" pos="3804">
          <p15:clr>
            <a:srgbClr val="A4A3A4"/>
          </p15:clr>
        </p15:guide>
        <p15:guide id="6" pos="3876">
          <p15:clr>
            <a:srgbClr val="A4A3A4"/>
          </p15:clr>
        </p15:guide>
        <p15:guide id="7" pos="5009">
          <p15:clr>
            <a:srgbClr val="A4A3A4"/>
          </p15:clr>
        </p15:guide>
        <p15:guide id="8" pos="5082">
          <p15:clr>
            <a:srgbClr val="A4A3A4"/>
          </p15:clr>
        </p15:guide>
        <p15:guide id="9" pos="6215">
          <p15:clr>
            <a:srgbClr val="A4A3A4"/>
          </p15:clr>
        </p15:guide>
        <p15:guide id="10" pos="6288">
          <p15:clr>
            <a:srgbClr val="A4A3A4"/>
          </p15:clr>
        </p15:guide>
        <p15:guide id="11" orient="horz" pos="890">
          <p15:clr>
            <a:srgbClr val="C35EA4"/>
          </p15:clr>
        </p15:guide>
        <p15:guide id="12" orient="horz" pos="981">
          <p15:clr>
            <a:srgbClr val="C35EA4"/>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2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67DB2-7332-41D7-A67F-6D389C81814F}"/>
              </a:ext>
            </a:extLst>
          </p:cNvPr>
          <p:cNvSpPr>
            <a:spLocks noGrp="1"/>
          </p:cNvSpPr>
          <p:nvPr>
            <p:ph type="title" hasCustomPrompt="1"/>
          </p:nvPr>
        </p:nvSpPr>
        <p:spPr/>
        <p:txBody>
          <a:bodyPr/>
          <a:lstStyle>
            <a:lvl1pPr>
              <a:lnSpc>
                <a:spcPct val="100000"/>
              </a:lnSpc>
              <a:defRPr/>
            </a:lvl1pPr>
          </a:lstStyle>
          <a:p>
            <a:r>
              <a:rPr lang="en-US"/>
              <a:t>Click to enter title here</a:t>
            </a:r>
          </a:p>
        </p:txBody>
      </p:sp>
      <p:sp>
        <p:nvSpPr>
          <p:cNvPr id="10" name="Heading 1">
            <a:extLst>
              <a:ext uri="{FF2B5EF4-FFF2-40B4-BE49-F238E27FC236}">
                <a16:creationId xmlns:a16="http://schemas.microsoft.com/office/drawing/2014/main" id="{070D82D0-2159-463E-AB3F-9F2BE51F89B0}"/>
              </a:ext>
            </a:extLst>
          </p:cNvPr>
          <p:cNvSpPr>
            <a:spLocks noGrp="1"/>
          </p:cNvSpPr>
          <p:nvPr>
            <p:ph type="body" sz="quarter" idx="13" hasCustomPrompt="1"/>
          </p:nvPr>
        </p:nvSpPr>
        <p:spPr>
          <a:xfrm>
            <a:off x="407987" y="2082800"/>
            <a:ext cx="5508625" cy="423863"/>
          </a:xfrm>
        </p:spPr>
        <p:txBody>
          <a:bodyPr anchor="b" anchorCtr="0"/>
          <a:lstStyle>
            <a:lvl1pPr marL="0" indent="0">
              <a:lnSpc>
                <a:spcPct val="100000"/>
              </a:lnSpc>
              <a:buNone/>
              <a:defRPr b="1">
                <a:solidFill>
                  <a:schemeClr val="accent1"/>
                </a:solidFill>
              </a:defRPr>
            </a:lvl1pPr>
          </a:lstStyle>
          <a:p>
            <a:pPr lvl="0"/>
            <a:r>
              <a:rPr lang="en-US"/>
              <a:t>Click to add heading</a:t>
            </a:r>
          </a:p>
        </p:txBody>
      </p:sp>
      <p:sp>
        <p:nvSpPr>
          <p:cNvPr id="16" name="Body 1">
            <a:extLst>
              <a:ext uri="{FF2B5EF4-FFF2-40B4-BE49-F238E27FC236}">
                <a16:creationId xmlns:a16="http://schemas.microsoft.com/office/drawing/2014/main" id="{8C2190C6-D818-4BFE-8D40-1D7A2A8ADF1C}"/>
              </a:ext>
            </a:extLst>
          </p:cNvPr>
          <p:cNvSpPr>
            <a:spLocks noGrp="1"/>
          </p:cNvSpPr>
          <p:nvPr>
            <p:ph sz="quarter" idx="14" hasCustomPrompt="1"/>
          </p:nvPr>
        </p:nvSpPr>
        <p:spPr>
          <a:xfrm>
            <a:off x="407987" y="2570163"/>
            <a:ext cx="5508625" cy="3430800"/>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add content. When pasting copy from other slides, be sure to right-click and choose ‘Keep text only’.</a:t>
            </a:r>
          </a:p>
          <a:p>
            <a:pPr lvl="1"/>
            <a:r>
              <a:rPr lang="en-US"/>
              <a:t>Second level</a:t>
            </a:r>
          </a:p>
          <a:p>
            <a:pPr lvl="2"/>
            <a:r>
              <a:rPr lang="en-US"/>
              <a:t>Third level</a:t>
            </a:r>
          </a:p>
          <a:p>
            <a:pPr lvl="3"/>
            <a:r>
              <a:rPr lang="en-US"/>
              <a:t>Fourth level</a:t>
            </a:r>
          </a:p>
          <a:p>
            <a:pPr lvl="4"/>
            <a:r>
              <a:rPr lang="en-US"/>
              <a:t>Fifth level</a:t>
            </a:r>
          </a:p>
        </p:txBody>
      </p:sp>
      <p:sp>
        <p:nvSpPr>
          <p:cNvPr id="17" name="Heading 2">
            <a:extLst>
              <a:ext uri="{FF2B5EF4-FFF2-40B4-BE49-F238E27FC236}">
                <a16:creationId xmlns:a16="http://schemas.microsoft.com/office/drawing/2014/main" id="{24B2D424-3A88-43FD-9D45-46AC196CADF4}"/>
              </a:ext>
            </a:extLst>
          </p:cNvPr>
          <p:cNvSpPr>
            <a:spLocks noGrp="1"/>
          </p:cNvSpPr>
          <p:nvPr>
            <p:ph type="body" sz="quarter" idx="15" hasCustomPrompt="1"/>
          </p:nvPr>
        </p:nvSpPr>
        <p:spPr>
          <a:xfrm>
            <a:off x="6275387" y="2082800"/>
            <a:ext cx="5508625" cy="423863"/>
          </a:xfrm>
        </p:spPr>
        <p:txBody>
          <a:bodyPr anchor="b" anchorCtr="0"/>
          <a:lstStyle>
            <a:lvl1pPr marL="0" indent="0">
              <a:lnSpc>
                <a:spcPct val="100000"/>
              </a:lnSpc>
              <a:buNone/>
              <a:defRPr b="1">
                <a:solidFill>
                  <a:schemeClr val="accent1"/>
                </a:solidFill>
              </a:defRPr>
            </a:lvl1pPr>
          </a:lstStyle>
          <a:p>
            <a:pPr lvl="0"/>
            <a:r>
              <a:rPr lang="en-US"/>
              <a:t>Click to add heading</a:t>
            </a:r>
          </a:p>
        </p:txBody>
      </p:sp>
      <p:sp>
        <p:nvSpPr>
          <p:cNvPr id="18" name="Body 2">
            <a:extLst>
              <a:ext uri="{FF2B5EF4-FFF2-40B4-BE49-F238E27FC236}">
                <a16:creationId xmlns:a16="http://schemas.microsoft.com/office/drawing/2014/main" id="{FB60ED6F-5297-42F6-9D9B-F6FF319D69CF}"/>
              </a:ext>
            </a:extLst>
          </p:cNvPr>
          <p:cNvSpPr>
            <a:spLocks noGrp="1"/>
          </p:cNvSpPr>
          <p:nvPr>
            <p:ph sz="quarter" idx="16" hasCustomPrompt="1"/>
          </p:nvPr>
        </p:nvSpPr>
        <p:spPr>
          <a:xfrm>
            <a:off x="6275388" y="2570163"/>
            <a:ext cx="5508625" cy="3430800"/>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add content. When pasting copy from other slides, be sure to right-click and choose ‘Keep text only’.</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DC50693F-359E-4A4C-B3F0-F900FA65CF94}"/>
              </a:ext>
              <a:ext uri="{C183D7F6-B498-43B3-948B-1728B52AA6E4}">
                <adec:decorative xmlns:adec="http://schemas.microsoft.com/office/drawing/2017/decorative" val="1"/>
              </a:ext>
            </a:extLst>
          </p:cNvPr>
          <p:cNvSpPr>
            <a:spLocks noGrp="1"/>
          </p:cNvSpPr>
          <p:nvPr>
            <p:ph type="sldNum" sz="quarter" idx="11"/>
          </p:nvPr>
        </p:nvSpPr>
        <p:spPr/>
        <p:txBody>
          <a:bodyPr/>
          <a:lstStyle>
            <a:lvl1pPr>
              <a:lnSpc>
                <a:spcPct val="100000"/>
              </a:lnSpc>
              <a:defRPr/>
            </a:lvl1pPr>
          </a:lstStyle>
          <a:p>
            <a:fld id="{F8E47D07-9D1E-4FE9-B31A-2F5863681021}" type="slidenum">
              <a:rPr lang="en-GB" smtClean="0"/>
              <a:pPr/>
              <a:t>‹#›</a:t>
            </a:fld>
            <a:endParaRPr lang="en-GB"/>
          </a:p>
        </p:txBody>
      </p:sp>
      <p:sp>
        <p:nvSpPr>
          <p:cNvPr id="11" name="Text Placeholder 96">
            <a:extLst>
              <a:ext uri="{FF2B5EF4-FFF2-40B4-BE49-F238E27FC236}">
                <a16:creationId xmlns:a16="http://schemas.microsoft.com/office/drawing/2014/main" id="{013D0F1F-6026-4F9D-886A-D6CB164FDC05}"/>
              </a:ext>
            </a:extLst>
          </p:cNvPr>
          <p:cNvSpPr>
            <a:spLocks noGrp="1"/>
          </p:cNvSpPr>
          <p:nvPr>
            <p:ph type="body" sz="quarter" idx="111" hasCustomPrompt="1"/>
          </p:nvPr>
        </p:nvSpPr>
        <p:spPr>
          <a:xfrm>
            <a:off x="497481" y="6250152"/>
            <a:ext cx="9550800" cy="561048"/>
          </a:xfrm>
        </p:spPr>
        <p:txBody>
          <a:bodyPr lIns="0" tIns="0" rIns="0" bIns="0" anchor="b" anchorCtr="0">
            <a:normAutofit/>
          </a:bodyPr>
          <a:lstStyle>
            <a:lvl1pPr marL="0" indent="0">
              <a:lnSpc>
                <a:spcPct val="100000"/>
              </a:lnSpc>
              <a:spcAft>
                <a:spcPts val="300"/>
              </a:spcAft>
              <a:buNone/>
              <a:defRPr sz="800"/>
            </a:lvl1pPr>
          </a:lstStyle>
          <a:p>
            <a:pPr lvl="0"/>
            <a:r>
              <a:rPr lang="en-US"/>
              <a:t>Footnotes</a:t>
            </a:r>
          </a:p>
        </p:txBody>
      </p:sp>
      <p:sp>
        <p:nvSpPr>
          <p:cNvPr id="3" name="Date Placeholder 2">
            <a:extLst>
              <a:ext uri="{FF2B5EF4-FFF2-40B4-BE49-F238E27FC236}">
                <a16:creationId xmlns:a16="http://schemas.microsoft.com/office/drawing/2014/main" id="{499DB923-50C2-4A46-BF6E-A2E97DBB25F6}"/>
              </a:ext>
              <a:ext uri="{C183D7F6-B498-43B3-948B-1728B52AA6E4}">
                <adec:decorative xmlns:adec="http://schemas.microsoft.com/office/drawing/2017/decorative" val="1"/>
              </a:ext>
            </a:extLst>
          </p:cNvPr>
          <p:cNvSpPr>
            <a:spLocks noGrp="1"/>
          </p:cNvSpPr>
          <p:nvPr>
            <p:ph type="dt" sz="half" idx="10"/>
          </p:nvPr>
        </p:nvSpPr>
        <p:spPr/>
        <p:txBody>
          <a:bodyPr/>
          <a:lstStyle>
            <a:lvl1pPr>
              <a:lnSpc>
                <a:spcPct val="100000"/>
              </a:lnSpc>
              <a:defRPr/>
            </a:lvl1pPr>
          </a:lstStyle>
          <a:p>
            <a:endParaRPr lang="en-GB"/>
          </a:p>
        </p:txBody>
      </p:sp>
      <p:cxnSp>
        <p:nvCxnSpPr>
          <p:cNvPr id="6" name="Straight Connector 5">
            <a:extLst>
              <a:ext uri="{FF2B5EF4-FFF2-40B4-BE49-F238E27FC236}">
                <a16:creationId xmlns:a16="http://schemas.microsoft.com/office/drawing/2014/main" id="{4249127B-3E4D-4AFD-8464-39A9871621B1}"/>
              </a:ext>
              <a:ext uri="{C183D7F6-B498-43B3-948B-1728B52AA6E4}">
                <adec:decorative xmlns:adec="http://schemas.microsoft.com/office/drawing/2017/decorative" val="1"/>
              </a:ext>
            </a:extLst>
          </p:cNvPr>
          <p:cNvCxnSpPr>
            <a:cxnSpLocks/>
          </p:cNvCxnSpPr>
          <p:nvPr userDrawn="1"/>
        </p:nvCxnSpPr>
        <p:spPr>
          <a:xfrm>
            <a:off x="6096000" y="1741714"/>
            <a:ext cx="0" cy="425903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896559032"/>
      </p:ext>
    </p:extLst>
  </p:cSld>
  <p:clrMapOvr>
    <a:masterClrMapping/>
  </p:clrMapOvr>
  <p:extLst>
    <p:ext uri="{DCECCB84-F9BA-43D5-87BE-67443E8EF086}">
      <p15:sldGuideLst xmlns:p15="http://schemas.microsoft.com/office/powerpoint/2012/main">
        <p15:guide id="1" orient="horz" pos="890">
          <p15:clr>
            <a:srgbClr val="C35EA4"/>
          </p15:clr>
        </p15:guide>
        <p15:guide id="2" orient="horz" pos="981">
          <p15:clr>
            <a:srgbClr val="C35EA4"/>
          </p15:clr>
        </p15:guide>
        <p15:guide id="3" pos="3727">
          <p15:clr>
            <a:srgbClr val="C35EA4"/>
          </p15:clr>
        </p15:guide>
        <p15:guide id="4" pos="3953">
          <p15:clr>
            <a:srgbClr val="C35EA4"/>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4 Value Points (Text)">
    <p:spTree>
      <p:nvGrpSpPr>
        <p:cNvPr id="1" name=""/>
        <p:cNvGrpSpPr/>
        <p:nvPr/>
      </p:nvGrpSpPr>
      <p:grpSpPr>
        <a:xfrm>
          <a:off x="0" y="0"/>
          <a:ext cx="0" cy="0"/>
          <a:chOff x="0" y="0"/>
          <a:chExt cx="0" cy="0"/>
        </a:xfrm>
      </p:grpSpPr>
      <p:sp>
        <p:nvSpPr>
          <p:cNvPr id="18" name="Text Placeholder 96">
            <a:extLst>
              <a:ext uri="{FF2B5EF4-FFF2-40B4-BE49-F238E27FC236}">
                <a16:creationId xmlns:a16="http://schemas.microsoft.com/office/drawing/2014/main" id="{3521B5E2-A95F-4E1E-259C-31E868EDB699}"/>
              </a:ext>
            </a:extLst>
          </p:cNvPr>
          <p:cNvSpPr>
            <a:spLocks noGrp="1"/>
          </p:cNvSpPr>
          <p:nvPr>
            <p:ph type="body" sz="quarter" idx="111" hasCustomPrompt="1"/>
          </p:nvPr>
        </p:nvSpPr>
        <p:spPr>
          <a:xfrm>
            <a:off x="609602" y="6200775"/>
            <a:ext cx="9753598" cy="657225"/>
          </a:xfrm>
        </p:spPr>
        <p:txBody>
          <a:bodyPr lIns="0" bIns="72000" anchor="b" anchorCtr="0">
            <a:noAutofit/>
          </a:bodyPr>
          <a:lstStyle>
            <a:lvl1pPr>
              <a:lnSpc>
                <a:spcPct val="100000"/>
              </a:lnSpc>
              <a:spcAft>
                <a:spcPts val="300"/>
              </a:spcAft>
              <a:buNone/>
              <a:defRPr sz="800"/>
            </a:lvl1pPr>
          </a:lstStyle>
          <a:p>
            <a:pPr lvl="0"/>
            <a:r>
              <a:rPr lang="en-US"/>
              <a:t>Footnotes</a:t>
            </a:r>
          </a:p>
        </p:txBody>
      </p:sp>
      <p:sp>
        <p:nvSpPr>
          <p:cNvPr id="2" name="Title 1">
            <a:extLst>
              <a:ext uri="{FF2B5EF4-FFF2-40B4-BE49-F238E27FC236}">
                <a16:creationId xmlns:a16="http://schemas.microsoft.com/office/drawing/2014/main" id="{8ED3928E-C27C-B98B-CBBA-C5DF141A3824}"/>
              </a:ext>
            </a:extLst>
          </p:cNvPr>
          <p:cNvSpPr>
            <a:spLocks noGrp="1"/>
          </p:cNvSpPr>
          <p:nvPr>
            <p:ph type="title" hasCustomPrompt="1"/>
          </p:nvPr>
        </p:nvSpPr>
        <p:spPr>
          <a:xfrm>
            <a:off x="609600" y="401638"/>
            <a:ext cx="10972800" cy="914400"/>
          </a:xfrm>
        </p:spPr>
        <p:txBody>
          <a:bodyPr/>
          <a:lstStyle/>
          <a:p>
            <a:r>
              <a:rPr lang="en-US"/>
              <a:t>Click to enter title here</a:t>
            </a:r>
          </a:p>
        </p:txBody>
      </p:sp>
      <p:sp>
        <p:nvSpPr>
          <p:cNvPr id="3" name="Date Placeholder 2">
            <a:extLst>
              <a:ext uri="{FF2B5EF4-FFF2-40B4-BE49-F238E27FC236}">
                <a16:creationId xmlns:a16="http://schemas.microsoft.com/office/drawing/2014/main" id="{6E313132-FD70-6F1A-7A9A-17160DA09B36}"/>
              </a:ext>
            </a:extLst>
          </p:cNvPr>
          <p:cNvSpPr>
            <a:spLocks noGrp="1"/>
          </p:cNvSpPr>
          <p:nvPr>
            <p:ph type="dt" sz="half" idx="10"/>
          </p:nvPr>
        </p:nvSpPr>
        <p:spPr/>
        <p:txBody>
          <a:bodyPr/>
          <a:lstStyle/>
          <a:p>
            <a:endParaRPr lang="en-GB"/>
          </a:p>
        </p:txBody>
      </p:sp>
      <p:sp>
        <p:nvSpPr>
          <p:cNvPr id="4" name="Slide Number Placeholder 3">
            <a:extLst>
              <a:ext uri="{FF2B5EF4-FFF2-40B4-BE49-F238E27FC236}">
                <a16:creationId xmlns:a16="http://schemas.microsoft.com/office/drawing/2014/main" id="{B81DAEE0-15F6-99A4-BA58-BA5B2DD1BC1F}"/>
              </a:ext>
            </a:extLst>
          </p:cNvPr>
          <p:cNvSpPr>
            <a:spLocks noGrp="1"/>
          </p:cNvSpPr>
          <p:nvPr>
            <p:ph type="sldNum" sz="quarter" idx="11"/>
          </p:nvPr>
        </p:nvSpPr>
        <p:spPr/>
        <p:txBody>
          <a:bodyPr/>
          <a:lstStyle/>
          <a:p>
            <a:fld id="{F8E47D07-9D1E-4FE9-B31A-2F5863681021}" type="slidenum">
              <a:rPr lang="en-GB" smtClean="0"/>
              <a:pPr/>
              <a:t>‹#›</a:t>
            </a:fld>
            <a:endParaRPr lang="en-GB"/>
          </a:p>
        </p:txBody>
      </p:sp>
      <p:sp>
        <p:nvSpPr>
          <p:cNvPr id="5" name="Text Placeholder 18">
            <a:extLst>
              <a:ext uri="{FF2B5EF4-FFF2-40B4-BE49-F238E27FC236}">
                <a16:creationId xmlns:a16="http://schemas.microsoft.com/office/drawing/2014/main" id="{C28D0956-CA25-8A55-A594-256222492ABE}"/>
              </a:ext>
            </a:extLst>
          </p:cNvPr>
          <p:cNvSpPr>
            <a:spLocks noGrp="1"/>
          </p:cNvSpPr>
          <p:nvPr>
            <p:ph type="body" sz="quarter" idx="112" hasCustomPrompt="1"/>
          </p:nvPr>
        </p:nvSpPr>
        <p:spPr>
          <a:xfrm>
            <a:off x="740568" y="1698351"/>
            <a:ext cx="2252662" cy="2251075"/>
          </a:xfrm>
          <a:custGeom>
            <a:avLst/>
            <a:gdLst>
              <a:gd name="connsiteX0" fmla="*/ 1006200 w 2012400"/>
              <a:gd name="connsiteY0" fmla="*/ 0 h 2012400"/>
              <a:gd name="connsiteX1" fmla="*/ 2012400 w 2012400"/>
              <a:gd name="connsiteY1" fmla="*/ 1006200 h 2012400"/>
              <a:gd name="connsiteX2" fmla="*/ 1006200 w 2012400"/>
              <a:gd name="connsiteY2" fmla="*/ 2012400 h 2012400"/>
              <a:gd name="connsiteX3" fmla="*/ 0 w 2012400"/>
              <a:gd name="connsiteY3" fmla="*/ 1006200 h 2012400"/>
              <a:gd name="connsiteX4" fmla="*/ 1006200 w 2012400"/>
              <a:gd name="connsiteY4" fmla="*/ 0 h 201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400" h="2012400">
                <a:moveTo>
                  <a:pt x="1006200" y="0"/>
                </a:moveTo>
                <a:cubicBezTo>
                  <a:pt x="1561909" y="0"/>
                  <a:pt x="2012400" y="450491"/>
                  <a:pt x="2012400" y="1006200"/>
                </a:cubicBezTo>
                <a:cubicBezTo>
                  <a:pt x="2012400" y="1561909"/>
                  <a:pt x="1561909" y="2012400"/>
                  <a:pt x="1006200" y="2012400"/>
                </a:cubicBezTo>
                <a:cubicBezTo>
                  <a:pt x="450491" y="2012400"/>
                  <a:pt x="0" y="1561909"/>
                  <a:pt x="0" y="1006200"/>
                </a:cubicBezTo>
                <a:cubicBezTo>
                  <a:pt x="0" y="450491"/>
                  <a:pt x="450491" y="0"/>
                  <a:pt x="1006200" y="0"/>
                </a:cubicBezTo>
                <a:close/>
              </a:path>
            </a:pathLst>
          </a:custGeom>
          <a:solidFill>
            <a:schemeClr val="accent2"/>
          </a:solidFill>
        </p:spPr>
        <p:txBody>
          <a:bodyPr wrap="square" lIns="0" tIns="0" rIns="0" bIns="0" anchor="ctr" anchorCtr="0">
            <a:normAutofit/>
          </a:bodyPr>
          <a:lstStyle>
            <a:lvl1pPr marL="0" indent="0" algn="ctr">
              <a:lnSpc>
                <a:spcPct val="100000"/>
              </a:lnSpc>
              <a:buNone/>
              <a:defRPr>
                <a:solidFill>
                  <a:schemeClr val="bg1"/>
                </a:solidFill>
                <a:latin typeface="+mj-lt"/>
              </a:defRPr>
            </a:lvl1pPr>
          </a:lstStyle>
          <a:p>
            <a:pPr lvl="0"/>
            <a:r>
              <a:rPr lang="en-US"/>
              <a:t>Click to add callout or key figure</a:t>
            </a:r>
          </a:p>
        </p:txBody>
      </p:sp>
      <p:sp>
        <p:nvSpPr>
          <p:cNvPr id="6" name="Text Placeholder 9">
            <a:extLst>
              <a:ext uri="{FF2B5EF4-FFF2-40B4-BE49-F238E27FC236}">
                <a16:creationId xmlns:a16="http://schemas.microsoft.com/office/drawing/2014/main" id="{82CACC68-32AD-F079-C7FC-15554FF2B598}"/>
              </a:ext>
            </a:extLst>
          </p:cNvPr>
          <p:cNvSpPr>
            <a:spLocks noGrp="1"/>
          </p:cNvSpPr>
          <p:nvPr>
            <p:ph type="body" sz="quarter" idx="18" hasCustomPrompt="1"/>
          </p:nvPr>
        </p:nvSpPr>
        <p:spPr>
          <a:xfrm>
            <a:off x="609599" y="4213225"/>
            <a:ext cx="2514601" cy="1754326"/>
          </a:xfrm>
        </p:spPr>
        <p:txBody>
          <a:bodyPr/>
          <a:lstStyle>
            <a:lvl1pPr marL="0" indent="0" algn="ctr">
              <a:lnSpc>
                <a:spcPct val="100000"/>
              </a:lnSpc>
              <a:buNone/>
              <a:defRPr sz="2000"/>
            </a:lvl1pPr>
          </a:lstStyle>
          <a:p>
            <a:pPr lvl="0"/>
            <a:r>
              <a:rPr lang="en-US"/>
              <a:t>Supporting text goes here.</a:t>
            </a:r>
          </a:p>
        </p:txBody>
      </p:sp>
      <p:sp>
        <p:nvSpPr>
          <p:cNvPr id="7" name="Text Placeholder 18">
            <a:extLst>
              <a:ext uri="{FF2B5EF4-FFF2-40B4-BE49-F238E27FC236}">
                <a16:creationId xmlns:a16="http://schemas.microsoft.com/office/drawing/2014/main" id="{925CB9A4-7A9E-0560-B2F0-362FDD46CE29}"/>
              </a:ext>
            </a:extLst>
          </p:cNvPr>
          <p:cNvSpPr>
            <a:spLocks noGrp="1"/>
          </p:cNvSpPr>
          <p:nvPr>
            <p:ph type="body" sz="quarter" idx="113" hasCustomPrompt="1"/>
          </p:nvPr>
        </p:nvSpPr>
        <p:spPr>
          <a:xfrm>
            <a:off x="3559968" y="1698351"/>
            <a:ext cx="2252662" cy="2251075"/>
          </a:xfrm>
          <a:custGeom>
            <a:avLst/>
            <a:gdLst>
              <a:gd name="connsiteX0" fmla="*/ 1006200 w 2012400"/>
              <a:gd name="connsiteY0" fmla="*/ 0 h 2012400"/>
              <a:gd name="connsiteX1" fmla="*/ 2012400 w 2012400"/>
              <a:gd name="connsiteY1" fmla="*/ 1006200 h 2012400"/>
              <a:gd name="connsiteX2" fmla="*/ 1006200 w 2012400"/>
              <a:gd name="connsiteY2" fmla="*/ 2012400 h 2012400"/>
              <a:gd name="connsiteX3" fmla="*/ 0 w 2012400"/>
              <a:gd name="connsiteY3" fmla="*/ 1006200 h 2012400"/>
              <a:gd name="connsiteX4" fmla="*/ 1006200 w 2012400"/>
              <a:gd name="connsiteY4" fmla="*/ 0 h 201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400" h="2012400">
                <a:moveTo>
                  <a:pt x="1006200" y="0"/>
                </a:moveTo>
                <a:cubicBezTo>
                  <a:pt x="1561909" y="0"/>
                  <a:pt x="2012400" y="450491"/>
                  <a:pt x="2012400" y="1006200"/>
                </a:cubicBezTo>
                <a:cubicBezTo>
                  <a:pt x="2012400" y="1561909"/>
                  <a:pt x="1561909" y="2012400"/>
                  <a:pt x="1006200" y="2012400"/>
                </a:cubicBezTo>
                <a:cubicBezTo>
                  <a:pt x="450491" y="2012400"/>
                  <a:pt x="0" y="1561909"/>
                  <a:pt x="0" y="1006200"/>
                </a:cubicBezTo>
                <a:cubicBezTo>
                  <a:pt x="0" y="450491"/>
                  <a:pt x="450491" y="0"/>
                  <a:pt x="1006200" y="0"/>
                </a:cubicBezTo>
                <a:close/>
              </a:path>
            </a:pathLst>
          </a:custGeom>
          <a:solidFill>
            <a:schemeClr val="accent1"/>
          </a:solidFill>
        </p:spPr>
        <p:txBody>
          <a:bodyPr wrap="square" lIns="0" tIns="0" rIns="0" bIns="0" anchor="ctr" anchorCtr="0">
            <a:normAutofit/>
          </a:bodyPr>
          <a:lstStyle>
            <a:lvl1pPr marL="0" indent="0" algn="ctr">
              <a:lnSpc>
                <a:spcPct val="100000"/>
              </a:lnSpc>
              <a:buNone/>
              <a:defRPr>
                <a:solidFill>
                  <a:schemeClr val="bg1"/>
                </a:solidFill>
                <a:latin typeface="+mj-lt"/>
              </a:defRPr>
            </a:lvl1pPr>
          </a:lstStyle>
          <a:p>
            <a:pPr lvl="0"/>
            <a:r>
              <a:rPr lang="en-US"/>
              <a:t>Click to add callout or key figure</a:t>
            </a:r>
          </a:p>
        </p:txBody>
      </p:sp>
      <p:sp>
        <p:nvSpPr>
          <p:cNvPr id="8" name="Text Placeholder 9">
            <a:extLst>
              <a:ext uri="{FF2B5EF4-FFF2-40B4-BE49-F238E27FC236}">
                <a16:creationId xmlns:a16="http://schemas.microsoft.com/office/drawing/2014/main" id="{16E424D4-D75C-EDE6-FA38-E18583CA062C}"/>
              </a:ext>
            </a:extLst>
          </p:cNvPr>
          <p:cNvSpPr>
            <a:spLocks noGrp="1"/>
          </p:cNvSpPr>
          <p:nvPr>
            <p:ph type="body" sz="quarter" idx="30" hasCustomPrompt="1"/>
          </p:nvPr>
        </p:nvSpPr>
        <p:spPr>
          <a:xfrm>
            <a:off x="3428999" y="4213225"/>
            <a:ext cx="2514601" cy="1754326"/>
          </a:xfrm>
        </p:spPr>
        <p:txBody>
          <a:bodyPr/>
          <a:lstStyle>
            <a:lvl1pPr marL="0" indent="0" algn="ctr">
              <a:lnSpc>
                <a:spcPct val="100000"/>
              </a:lnSpc>
              <a:buNone/>
              <a:defRPr sz="2000"/>
            </a:lvl1pPr>
          </a:lstStyle>
          <a:p>
            <a:pPr lvl="0"/>
            <a:r>
              <a:rPr lang="en-US"/>
              <a:t>Supporting text goes here.</a:t>
            </a:r>
          </a:p>
        </p:txBody>
      </p:sp>
      <p:sp>
        <p:nvSpPr>
          <p:cNvPr id="9" name="Text Placeholder 18">
            <a:extLst>
              <a:ext uri="{FF2B5EF4-FFF2-40B4-BE49-F238E27FC236}">
                <a16:creationId xmlns:a16="http://schemas.microsoft.com/office/drawing/2014/main" id="{E0A89B30-8D8C-FF5B-2BA9-88ED83411598}"/>
              </a:ext>
            </a:extLst>
          </p:cNvPr>
          <p:cNvSpPr>
            <a:spLocks noGrp="1"/>
          </p:cNvSpPr>
          <p:nvPr>
            <p:ph type="body" sz="quarter" idx="114" hasCustomPrompt="1"/>
          </p:nvPr>
        </p:nvSpPr>
        <p:spPr>
          <a:xfrm>
            <a:off x="6379368" y="1698351"/>
            <a:ext cx="2252662" cy="2251075"/>
          </a:xfrm>
          <a:custGeom>
            <a:avLst/>
            <a:gdLst>
              <a:gd name="connsiteX0" fmla="*/ 1006200 w 2012400"/>
              <a:gd name="connsiteY0" fmla="*/ 0 h 2012400"/>
              <a:gd name="connsiteX1" fmla="*/ 2012400 w 2012400"/>
              <a:gd name="connsiteY1" fmla="*/ 1006200 h 2012400"/>
              <a:gd name="connsiteX2" fmla="*/ 1006200 w 2012400"/>
              <a:gd name="connsiteY2" fmla="*/ 2012400 h 2012400"/>
              <a:gd name="connsiteX3" fmla="*/ 0 w 2012400"/>
              <a:gd name="connsiteY3" fmla="*/ 1006200 h 2012400"/>
              <a:gd name="connsiteX4" fmla="*/ 1006200 w 2012400"/>
              <a:gd name="connsiteY4" fmla="*/ 0 h 201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400" h="2012400">
                <a:moveTo>
                  <a:pt x="1006200" y="0"/>
                </a:moveTo>
                <a:cubicBezTo>
                  <a:pt x="1561909" y="0"/>
                  <a:pt x="2012400" y="450491"/>
                  <a:pt x="2012400" y="1006200"/>
                </a:cubicBezTo>
                <a:cubicBezTo>
                  <a:pt x="2012400" y="1561909"/>
                  <a:pt x="1561909" y="2012400"/>
                  <a:pt x="1006200" y="2012400"/>
                </a:cubicBezTo>
                <a:cubicBezTo>
                  <a:pt x="450491" y="2012400"/>
                  <a:pt x="0" y="1561909"/>
                  <a:pt x="0" y="1006200"/>
                </a:cubicBezTo>
                <a:cubicBezTo>
                  <a:pt x="0" y="450491"/>
                  <a:pt x="450491" y="0"/>
                  <a:pt x="1006200" y="0"/>
                </a:cubicBezTo>
                <a:close/>
              </a:path>
            </a:pathLst>
          </a:custGeom>
          <a:solidFill>
            <a:schemeClr val="accent3"/>
          </a:solidFill>
        </p:spPr>
        <p:txBody>
          <a:bodyPr wrap="square" lIns="0" tIns="0" rIns="0" bIns="0" anchor="ctr" anchorCtr="0">
            <a:normAutofit/>
          </a:bodyPr>
          <a:lstStyle>
            <a:lvl1pPr marL="0" indent="0" algn="ctr">
              <a:lnSpc>
                <a:spcPct val="100000"/>
              </a:lnSpc>
              <a:buNone/>
              <a:defRPr>
                <a:solidFill>
                  <a:schemeClr val="bg1"/>
                </a:solidFill>
                <a:latin typeface="+mj-lt"/>
              </a:defRPr>
            </a:lvl1pPr>
          </a:lstStyle>
          <a:p>
            <a:pPr lvl="0"/>
            <a:r>
              <a:rPr lang="en-US"/>
              <a:t>Click to add callout or key figure</a:t>
            </a:r>
          </a:p>
        </p:txBody>
      </p:sp>
      <p:sp>
        <p:nvSpPr>
          <p:cNvPr id="10" name="Text Placeholder 9">
            <a:extLst>
              <a:ext uri="{FF2B5EF4-FFF2-40B4-BE49-F238E27FC236}">
                <a16:creationId xmlns:a16="http://schemas.microsoft.com/office/drawing/2014/main" id="{24653661-ABAC-40E2-3974-BE554971678E}"/>
              </a:ext>
            </a:extLst>
          </p:cNvPr>
          <p:cNvSpPr>
            <a:spLocks noGrp="1"/>
          </p:cNvSpPr>
          <p:nvPr>
            <p:ph type="body" sz="quarter" idx="31" hasCustomPrompt="1"/>
          </p:nvPr>
        </p:nvSpPr>
        <p:spPr>
          <a:xfrm>
            <a:off x="6248399" y="4213225"/>
            <a:ext cx="2514601" cy="1754326"/>
          </a:xfrm>
        </p:spPr>
        <p:txBody>
          <a:bodyPr/>
          <a:lstStyle>
            <a:lvl1pPr marL="0" indent="0" algn="ctr">
              <a:lnSpc>
                <a:spcPct val="100000"/>
              </a:lnSpc>
              <a:buNone/>
              <a:defRPr sz="2000"/>
            </a:lvl1pPr>
          </a:lstStyle>
          <a:p>
            <a:pPr lvl="0"/>
            <a:r>
              <a:rPr lang="en-US"/>
              <a:t>Supporting text goes here.</a:t>
            </a:r>
          </a:p>
        </p:txBody>
      </p:sp>
      <p:sp>
        <p:nvSpPr>
          <p:cNvPr id="11" name="Text Placeholder 18">
            <a:extLst>
              <a:ext uri="{FF2B5EF4-FFF2-40B4-BE49-F238E27FC236}">
                <a16:creationId xmlns:a16="http://schemas.microsoft.com/office/drawing/2014/main" id="{1CF8363C-AC84-782F-C4B1-FF669F1C915E}"/>
              </a:ext>
            </a:extLst>
          </p:cNvPr>
          <p:cNvSpPr>
            <a:spLocks noGrp="1"/>
          </p:cNvSpPr>
          <p:nvPr>
            <p:ph type="body" sz="quarter" idx="115" hasCustomPrompt="1"/>
          </p:nvPr>
        </p:nvSpPr>
        <p:spPr>
          <a:xfrm>
            <a:off x="9198768" y="1698351"/>
            <a:ext cx="2252662" cy="2251075"/>
          </a:xfrm>
          <a:custGeom>
            <a:avLst/>
            <a:gdLst>
              <a:gd name="connsiteX0" fmla="*/ 1006200 w 2012400"/>
              <a:gd name="connsiteY0" fmla="*/ 0 h 2012400"/>
              <a:gd name="connsiteX1" fmla="*/ 2012400 w 2012400"/>
              <a:gd name="connsiteY1" fmla="*/ 1006200 h 2012400"/>
              <a:gd name="connsiteX2" fmla="*/ 1006200 w 2012400"/>
              <a:gd name="connsiteY2" fmla="*/ 2012400 h 2012400"/>
              <a:gd name="connsiteX3" fmla="*/ 0 w 2012400"/>
              <a:gd name="connsiteY3" fmla="*/ 1006200 h 2012400"/>
              <a:gd name="connsiteX4" fmla="*/ 1006200 w 2012400"/>
              <a:gd name="connsiteY4" fmla="*/ 0 h 201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400" h="2012400">
                <a:moveTo>
                  <a:pt x="1006200" y="0"/>
                </a:moveTo>
                <a:cubicBezTo>
                  <a:pt x="1561909" y="0"/>
                  <a:pt x="2012400" y="450491"/>
                  <a:pt x="2012400" y="1006200"/>
                </a:cubicBezTo>
                <a:cubicBezTo>
                  <a:pt x="2012400" y="1561909"/>
                  <a:pt x="1561909" y="2012400"/>
                  <a:pt x="1006200" y="2012400"/>
                </a:cubicBezTo>
                <a:cubicBezTo>
                  <a:pt x="450491" y="2012400"/>
                  <a:pt x="0" y="1561909"/>
                  <a:pt x="0" y="1006200"/>
                </a:cubicBezTo>
                <a:cubicBezTo>
                  <a:pt x="0" y="450491"/>
                  <a:pt x="450491" y="0"/>
                  <a:pt x="1006200" y="0"/>
                </a:cubicBezTo>
                <a:close/>
              </a:path>
            </a:pathLst>
          </a:custGeom>
          <a:solidFill>
            <a:schemeClr val="tx1"/>
          </a:solidFill>
        </p:spPr>
        <p:txBody>
          <a:bodyPr wrap="square" lIns="0" tIns="0" rIns="0" bIns="0" anchor="ctr" anchorCtr="0">
            <a:normAutofit/>
          </a:bodyPr>
          <a:lstStyle>
            <a:lvl1pPr marL="0" indent="0" algn="ctr">
              <a:lnSpc>
                <a:spcPct val="100000"/>
              </a:lnSpc>
              <a:buNone/>
              <a:defRPr>
                <a:solidFill>
                  <a:schemeClr val="bg1"/>
                </a:solidFill>
                <a:latin typeface="+mj-lt"/>
              </a:defRPr>
            </a:lvl1pPr>
          </a:lstStyle>
          <a:p>
            <a:pPr lvl="0"/>
            <a:r>
              <a:rPr lang="en-US"/>
              <a:t>Click to add callout or key figure</a:t>
            </a:r>
          </a:p>
        </p:txBody>
      </p:sp>
      <p:sp>
        <p:nvSpPr>
          <p:cNvPr id="12" name="Text Placeholder 9">
            <a:extLst>
              <a:ext uri="{FF2B5EF4-FFF2-40B4-BE49-F238E27FC236}">
                <a16:creationId xmlns:a16="http://schemas.microsoft.com/office/drawing/2014/main" id="{E5598C18-5C5E-DE7B-D710-32149ABBD909}"/>
              </a:ext>
            </a:extLst>
          </p:cNvPr>
          <p:cNvSpPr>
            <a:spLocks noGrp="1"/>
          </p:cNvSpPr>
          <p:nvPr>
            <p:ph type="body" sz="quarter" idx="32" hasCustomPrompt="1"/>
          </p:nvPr>
        </p:nvSpPr>
        <p:spPr>
          <a:xfrm>
            <a:off x="9067799" y="4213225"/>
            <a:ext cx="2514601" cy="1754326"/>
          </a:xfrm>
        </p:spPr>
        <p:txBody>
          <a:bodyPr/>
          <a:lstStyle>
            <a:lvl1pPr marL="0" indent="0" algn="ctr">
              <a:lnSpc>
                <a:spcPct val="100000"/>
              </a:lnSpc>
              <a:buNone/>
              <a:defRPr sz="2000"/>
            </a:lvl1pPr>
          </a:lstStyle>
          <a:p>
            <a:pPr lvl="0"/>
            <a:r>
              <a:rPr lang="en-US"/>
              <a:t>Supporting text goes here.</a:t>
            </a:r>
          </a:p>
        </p:txBody>
      </p:sp>
    </p:spTree>
    <p:custDataLst>
      <p:tags r:id="rId1"/>
    </p:custDataLst>
    <p:extLst>
      <p:ext uri="{BB962C8B-B14F-4D97-AF65-F5344CB8AC3E}">
        <p14:creationId xmlns:p14="http://schemas.microsoft.com/office/powerpoint/2010/main" val="34361826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4 Column Heading List">
    <p:spTree>
      <p:nvGrpSpPr>
        <p:cNvPr id="1" name=""/>
        <p:cNvGrpSpPr/>
        <p:nvPr/>
      </p:nvGrpSpPr>
      <p:grpSpPr>
        <a:xfrm>
          <a:off x="0" y="0"/>
          <a:ext cx="0" cy="0"/>
          <a:chOff x="0" y="0"/>
          <a:chExt cx="0" cy="0"/>
        </a:xfrm>
      </p:grpSpPr>
      <p:sp>
        <p:nvSpPr>
          <p:cNvPr id="14" name="Text Placeholder 96">
            <a:extLst>
              <a:ext uri="{FF2B5EF4-FFF2-40B4-BE49-F238E27FC236}">
                <a16:creationId xmlns:a16="http://schemas.microsoft.com/office/drawing/2014/main" id="{C19B5F97-DA6F-4D23-91EB-F783A1590A4A}"/>
              </a:ext>
            </a:extLst>
          </p:cNvPr>
          <p:cNvSpPr>
            <a:spLocks noGrp="1"/>
          </p:cNvSpPr>
          <p:nvPr>
            <p:ph type="body" sz="quarter" idx="111" hasCustomPrompt="1"/>
          </p:nvPr>
        </p:nvSpPr>
        <p:spPr>
          <a:xfrm>
            <a:off x="609600" y="6200775"/>
            <a:ext cx="9753599" cy="657225"/>
          </a:xfrm>
        </p:spPr>
        <p:txBody>
          <a:bodyPr lIns="0" bIns="72000" anchor="b" anchorCtr="0">
            <a:noAutofit/>
          </a:bodyPr>
          <a:lstStyle>
            <a:lvl1pPr>
              <a:lnSpc>
                <a:spcPct val="100000"/>
              </a:lnSpc>
              <a:spcAft>
                <a:spcPts val="300"/>
              </a:spcAft>
              <a:buNone/>
              <a:defRPr sz="800"/>
            </a:lvl1pPr>
          </a:lstStyle>
          <a:p>
            <a:pPr lvl="0"/>
            <a:r>
              <a:rPr lang="en-US"/>
              <a:t>Footnotes</a:t>
            </a:r>
          </a:p>
        </p:txBody>
      </p:sp>
      <p:sp>
        <p:nvSpPr>
          <p:cNvPr id="8" name="Date Placeholder 7">
            <a:extLst>
              <a:ext uri="{FF2B5EF4-FFF2-40B4-BE49-F238E27FC236}">
                <a16:creationId xmlns:a16="http://schemas.microsoft.com/office/drawing/2014/main" id="{5FDF1C59-75D3-4D44-AA6A-CE846344781C}"/>
              </a:ext>
            </a:extLst>
          </p:cNvPr>
          <p:cNvSpPr>
            <a:spLocks noGrp="1"/>
          </p:cNvSpPr>
          <p:nvPr>
            <p:ph type="dt" sz="half" idx="22"/>
          </p:nvPr>
        </p:nvSpPr>
        <p:spPr/>
        <p:txBody>
          <a:bodyPr/>
          <a:lstStyle>
            <a:lvl1pPr>
              <a:lnSpc>
                <a:spcPct val="100000"/>
              </a:lnSpc>
              <a:defRPr/>
            </a:lvl1pPr>
          </a:lstStyle>
          <a:p>
            <a:endParaRPr lang="en-GB"/>
          </a:p>
        </p:txBody>
      </p:sp>
      <p:sp>
        <p:nvSpPr>
          <p:cNvPr id="18" name="Text Placeholder 17">
            <a:extLst>
              <a:ext uri="{FF2B5EF4-FFF2-40B4-BE49-F238E27FC236}">
                <a16:creationId xmlns:a16="http://schemas.microsoft.com/office/drawing/2014/main" id="{D5B1D31A-1072-4488-8176-064D101F59B2}"/>
              </a:ext>
            </a:extLst>
          </p:cNvPr>
          <p:cNvSpPr>
            <a:spLocks noGrp="1"/>
          </p:cNvSpPr>
          <p:nvPr>
            <p:ph type="body" sz="quarter" idx="15"/>
          </p:nvPr>
        </p:nvSpPr>
        <p:spPr>
          <a:xfrm>
            <a:off x="609600" y="2287237"/>
            <a:ext cx="2514225" cy="3759539"/>
          </a:xfrm>
          <a:noFill/>
          <a:ln>
            <a:solidFill>
              <a:schemeClr val="accent1"/>
            </a:solidFill>
          </a:ln>
        </p:spPr>
        <p:txBody>
          <a:bodyPr lIns="180000" tIns="180000" rIns="180000" bIns="180000">
            <a:noAutofit/>
          </a:bodyPr>
          <a:lstStyle>
            <a:lvl1pPr>
              <a:lnSpc>
                <a:spcPct val="100000"/>
              </a:lnSpc>
              <a:defRPr/>
            </a:lvl1pPr>
            <a:lvl2pPr marL="460800" indent="-230400">
              <a:lnSpc>
                <a:spcPct val="100000"/>
              </a:lnSpc>
              <a:defRPr lang="en-US" sz="2400" kern="1200" dirty="0">
                <a:solidFill>
                  <a:schemeClr val="tx1"/>
                </a:solidFill>
                <a:latin typeface="+mn-lt"/>
                <a:ea typeface="+mn-ea"/>
                <a:cs typeface="+mn-cs"/>
              </a:defRPr>
            </a:lvl2pPr>
            <a:lvl3pPr marL="691200" indent="-230400">
              <a:lnSpc>
                <a:spcPct val="100000"/>
              </a:lnSpc>
              <a:defRPr lang="en-US" sz="2000" kern="1200" dirty="0">
                <a:solidFill>
                  <a:schemeClr val="tx1"/>
                </a:solidFill>
                <a:latin typeface="+mn-lt"/>
                <a:ea typeface="+mn-ea"/>
                <a:cs typeface="+mn-cs"/>
              </a:defRPr>
            </a:lvl3pPr>
            <a:lvl4pPr marL="921600" indent="-230400">
              <a:lnSpc>
                <a:spcPct val="100000"/>
              </a:lnSpc>
              <a:defRPr lang="en-US" sz="2000" kern="1200" dirty="0">
                <a:solidFill>
                  <a:schemeClr val="tx1"/>
                </a:solidFill>
                <a:latin typeface="+mn-lt"/>
                <a:ea typeface="+mn-ea"/>
                <a:cs typeface="+mn-cs"/>
              </a:defRPr>
            </a:lvl4pPr>
            <a:lvl5pPr>
              <a:lnSpc>
                <a:spcPct val="100000"/>
              </a:lnSpc>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5" name="Text Placeholder 14">
            <a:extLst>
              <a:ext uri="{FF2B5EF4-FFF2-40B4-BE49-F238E27FC236}">
                <a16:creationId xmlns:a16="http://schemas.microsoft.com/office/drawing/2014/main" id="{2CAD35DC-4ECF-4C00-A17E-91E10762897F}"/>
              </a:ext>
            </a:extLst>
          </p:cNvPr>
          <p:cNvSpPr>
            <a:spLocks noGrp="1"/>
          </p:cNvSpPr>
          <p:nvPr>
            <p:ph type="body" sz="quarter" idx="13" hasCustomPrompt="1"/>
          </p:nvPr>
        </p:nvSpPr>
        <p:spPr>
          <a:xfrm>
            <a:off x="609600" y="1470037"/>
            <a:ext cx="2514225" cy="817200"/>
          </a:xfrm>
          <a:solidFill>
            <a:schemeClr val="accent1"/>
          </a:solidFill>
          <a:ln>
            <a:solidFill>
              <a:schemeClr val="accent1"/>
            </a:solidFill>
          </a:ln>
        </p:spPr>
        <p:txBody>
          <a:bodyPr lIns="180000" rIns="180000" anchor="ctr" anchorCtr="0">
            <a:noAutofit/>
          </a:bodyPr>
          <a:lstStyle>
            <a:lvl1pPr marL="0" indent="0">
              <a:lnSpc>
                <a:spcPct val="100000"/>
              </a:lnSpc>
              <a:buNone/>
              <a:defRPr b="1">
                <a:solidFill>
                  <a:schemeClr val="bg1"/>
                </a:solidFill>
              </a:defRPr>
            </a:lvl1pPr>
            <a:lvl2pPr marL="0" indent="0">
              <a:buNone/>
              <a:defRPr/>
            </a:lvl2pPr>
          </a:lstStyle>
          <a:p>
            <a:pPr lvl="0"/>
            <a:r>
              <a:rPr lang="en-US"/>
              <a:t>Click to add heading</a:t>
            </a:r>
          </a:p>
        </p:txBody>
      </p:sp>
      <p:sp>
        <p:nvSpPr>
          <p:cNvPr id="19" name="Text Placeholder 17">
            <a:extLst>
              <a:ext uri="{FF2B5EF4-FFF2-40B4-BE49-F238E27FC236}">
                <a16:creationId xmlns:a16="http://schemas.microsoft.com/office/drawing/2014/main" id="{10B4C999-11DB-49A6-8AB3-B2F9DC1BC18C}"/>
              </a:ext>
            </a:extLst>
          </p:cNvPr>
          <p:cNvSpPr>
            <a:spLocks noGrp="1"/>
          </p:cNvSpPr>
          <p:nvPr>
            <p:ph type="body" sz="quarter" idx="16"/>
          </p:nvPr>
        </p:nvSpPr>
        <p:spPr>
          <a:xfrm>
            <a:off x="3429125" y="2287237"/>
            <a:ext cx="2514225" cy="3759539"/>
          </a:xfrm>
          <a:noFill/>
          <a:ln>
            <a:solidFill>
              <a:schemeClr val="accent3"/>
            </a:solidFill>
          </a:ln>
        </p:spPr>
        <p:txBody>
          <a:bodyPr lIns="180000" tIns="180000" rIns="180000" bIns="180000">
            <a:noAutofit/>
          </a:bodyPr>
          <a:lstStyle>
            <a:lvl1pPr>
              <a:lnSpc>
                <a:spcPct val="100000"/>
              </a:lnSpc>
              <a:defRPr/>
            </a:lvl1pPr>
            <a:lvl2pPr marL="460800" indent="-230400">
              <a:lnSpc>
                <a:spcPct val="100000"/>
              </a:lnSpc>
              <a:defRPr lang="en-US" sz="2400" kern="1200" dirty="0">
                <a:solidFill>
                  <a:schemeClr val="tx1"/>
                </a:solidFill>
                <a:latin typeface="+mn-lt"/>
                <a:ea typeface="+mn-ea"/>
                <a:cs typeface="+mn-cs"/>
              </a:defRPr>
            </a:lvl2pPr>
            <a:lvl3pPr marL="691200" indent="-230400">
              <a:lnSpc>
                <a:spcPct val="100000"/>
              </a:lnSpc>
              <a:defRPr lang="en-US" sz="2000" kern="1200" dirty="0">
                <a:solidFill>
                  <a:schemeClr val="tx1"/>
                </a:solidFill>
                <a:latin typeface="+mn-lt"/>
                <a:ea typeface="+mn-ea"/>
                <a:cs typeface="+mn-cs"/>
              </a:defRPr>
            </a:lvl3pPr>
            <a:lvl4pPr marL="921600" indent="-230400">
              <a:lnSpc>
                <a:spcPct val="100000"/>
              </a:lnSpc>
              <a:defRPr lang="en-US" sz="2000" kern="1200" dirty="0">
                <a:solidFill>
                  <a:schemeClr val="tx1"/>
                </a:solidFill>
                <a:latin typeface="+mn-lt"/>
                <a:ea typeface="+mn-ea"/>
                <a:cs typeface="+mn-cs"/>
              </a:defRPr>
            </a:lvl4pPr>
            <a:lvl5pPr>
              <a:lnSpc>
                <a:spcPct val="100000"/>
              </a:lnSpc>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0" name="Text Placeholder 14">
            <a:extLst>
              <a:ext uri="{FF2B5EF4-FFF2-40B4-BE49-F238E27FC236}">
                <a16:creationId xmlns:a16="http://schemas.microsoft.com/office/drawing/2014/main" id="{A536223E-63F7-4E44-BC93-B6626BCFEB33}"/>
              </a:ext>
            </a:extLst>
          </p:cNvPr>
          <p:cNvSpPr>
            <a:spLocks noGrp="1"/>
          </p:cNvSpPr>
          <p:nvPr>
            <p:ph type="body" sz="quarter" idx="17" hasCustomPrompt="1"/>
          </p:nvPr>
        </p:nvSpPr>
        <p:spPr>
          <a:xfrm>
            <a:off x="3429125" y="1470037"/>
            <a:ext cx="2514225" cy="817200"/>
          </a:xfrm>
          <a:solidFill>
            <a:schemeClr val="accent3"/>
          </a:solidFill>
          <a:ln>
            <a:solidFill>
              <a:schemeClr val="accent3"/>
            </a:solidFill>
          </a:ln>
        </p:spPr>
        <p:txBody>
          <a:bodyPr lIns="180000" rIns="180000" anchor="ctr" anchorCtr="0">
            <a:noAutofit/>
          </a:bodyPr>
          <a:lstStyle>
            <a:lvl1pPr marL="0" indent="0">
              <a:lnSpc>
                <a:spcPct val="100000"/>
              </a:lnSpc>
              <a:buNone/>
              <a:defRPr b="1">
                <a:solidFill>
                  <a:schemeClr val="bg1"/>
                </a:solidFill>
              </a:defRPr>
            </a:lvl1pPr>
            <a:lvl2pPr marL="0" indent="0">
              <a:buNone/>
              <a:defRPr/>
            </a:lvl2pPr>
          </a:lstStyle>
          <a:p>
            <a:pPr lvl="0"/>
            <a:r>
              <a:rPr lang="en-US"/>
              <a:t>Click to add heading</a:t>
            </a:r>
          </a:p>
        </p:txBody>
      </p:sp>
      <p:sp>
        <p:nvSpPr>
          <p:cNvPr id="21" name="Text Placeholder 17">
            <a:extLst>
              <a:ext uri="{FF2B5EF4-FFF2-40B4-BE49-F238E27FC236}">
                <a16:creationId xmlns:a16="http://schemas.microsoft.com/office/drawing/2014/main" id="{B8A0AAAB-DFCF-4F8D-90DA-DBD02013396C}"/>
              </a:ext>
            </a:extLst>
          </p:cNvPr>
          <p:cNvSpPr>
            <a:spLocks noGrp="1"/>
          </p:cNvSpPr>
          <p:nvPr>
            <p:ph type="body" sz="quarter" idx="18"/>
          </p:nvPr>
        </p:nvSpPr>
        <p:spPr>
          <a:xfrm>
            <a:off x="6248650" y="2287237"/>
            <a:ext cx="2514225" cy="3759539"/>
          </a:xfrm>
          <a:noFill/>
          <a:ln>
            <a:solidFill>
              <a:schemeClr val="tx1"/>
            </a:solidFill>
          </a:ln>
        </p:spPr>
        <p:txBody>
          <a:bodyPr lIns="180000" tIns="180000" rIns="180000" bIns="180000">
            <a:noAutofit/>
          </a:bodyPr>
          <a:lstStyle>
            <a:lvl1pPr>
              <a:lnSpc>
                <a:spcPct val="100000"/>
              </a:lnSpc>
              <a:defRPr>
                <a:solidFill>
                  <a:schemeClr val="tx1"/>
                </a:solidFill>
              </a:defRPr>
            </a:lvl1pPr>
            <a:lvl2pPr marL="460800" indent="-230400">
              <a:lnSpc>
                <a:spcPct val="100000"/>
              </a:lnSpc>
              <a:defRPr lang="en-US" sz="2400" kern="1200" dirty="0">
                <a:solidFill>
                  <a:schemeClr val="tx1"/>
                </a:solidFill>
                <a:latin typeface="+mn-lt"/>
                <a:ea typeface="+mn-ea"/>
                <a:cs typeface="+mn-cs"/>
              </a:defRPr>
            </a:lvl2pPr>
            <a:lvl3pPr marL="691200" indent="-230400">
              <a:lnSpc>
                <a:spcPct val="100000"/>
              </a:lnSpc>
              <a:defRPr lang="en-US" sz="2000" kern="1200" dirty="0">
                <a:solidFill>
                  <a:schemeClr val="tx1"/>
                </a:solidFill>
                <a:latin typeface="+mn-lt"/>
                <a:ea typeface="+mn-ea"/>
                <a:cs typeface="+mn-cs"/>
              </a:defRPr>
            </a:lvl3pPr>
            <a:lvl4pPr marL="921600" indent="-230400">
              <a:lnSpc>
                <a:spcPct val="100000"/>
              </a:lnSpc>
              <a:defRPr lang="en-US" sz="2000" kern="1200" dirty="0">
                <a:solidFill>
                  <a:schemeClr val="tx1"/>
                </a:solidFill>
                <a:latin typeface="+mn-lt"/>
                <a:ea typeface="+mn-ea"/>
                <a:cs typeface="+mn-cs"/>
              </a:defRPr>
            </a:lvl4pPr>
            <a:lvl5pPr>
              <a:lnSpc>
                <a:spcPct val="100000"/>
              </a:lnSpc>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2" name="Text Placeholder 14">
            <a:extLst>
              <a:ext uri="{FF2B5EF4-FFF2-40B4-BE49-F238E27FC236}">
                <a16:creationId xmlns:a16="http://schemas.microsoft.com/office/drawing/2014/main" id="{489FFBF6-0D3D-4034-B412-EABCE7228008}"/>
              </a:ext>
            </a:extLst>
          </p:cNvPr>
          <p:cNvSpPr>
            <a:spLocks noGrp="1"/>
          </p:cNvSpPr>
          <p:nvPr>
            <p:ph type="body" sz="quarter" idx="19" hasCustomPrompt="1"/>
          </p:nvPr>
        </p:nvSpPr>
        <p:spPr>
          <a:xfrm>
            <a:off x="6248650" y="1470037"/>
            <a:ext cx="2514225" cy="817200"/>
          </a:xfrm>
          <a:solidFill>
            <a:schemeClr val="tx1"/>
          </a:solidFill>
          <a:ln>
            <a:solidFill>
              <a:schemeClr val="tx1"/>
            </a:solidFill>
          </a:ln>
        </p:spPr>
        <p:txBody>
          <a:bodyPr lIns="180000" rIns="180000" anchor="ctr" anchorCtr="0">
            <a:noAutofit/>
          </a:bodyPr>
          <a:lstStyle>
            <a:lvl1pPr marL="0" indent="0">
              <a:lnSpc>
                <a:spcPct val="100000"/>
              </a:lnSpc>
              <a:buNone/>
              <a:defRPr b="1">
                <a:solidFill>
                  <a:schemeClr val="bg1"/>
                </a:solidFill>
              </a:defRPr>
            </a:lvl1pPr>
            <a:lvl2pPr marL="0" indent="0">
              <a:buNone/>
              <a:defRPr/>
            </a:lvl2pPr>
          </a:lstStyle>
          <a:p>
            <a:pPr lvl="0"/>
            <a:r>
              <a:rPr lang="en-US"/>
              <a:t>Click to add heading</a:t>
            </a:r>
          </a:p>
        </p:txBody>
      </p:sp>
      <p:sp>
        <p:nvSpPr>
          <p:cNvPr id="23" name="Text Placeholder 17">
            <a:extLst>
              <a:ext uri="{FF2B5EF4-FFF2-40B4-BE49-F238E27FC236}">
                <a16:creationId xmlns:a16="http://schemas.microsoft.com/office/drawing/2014/main" id="{07483DBB-6AB3-44E8-B476-D691A6DD7796}"/>
              </a:ext>
            </a:extLst>
          </p:cNvPr>
          <p:cNvSpPr>
            <a:spLocks noGrp="1"/>
          </p:cNvSpPr>
          <p:nvPr>
            <p:ph type="body" sz="quarter" idx="20"/>
          </p:nvPr>
        </p:nvSpPr>
        <p:spPr>
          <a:xfrm>
            <a:off x="9068175" y="2287237"/>
            <a:ext cx="2514225" cy="3759539"/>
          </a:xfrm>
          <a:noFill/>
          <a:ln>
            <a:solidFill>
              <a:srgbClr val="C4D0CD"/>
            </a:solidFill>
          </a:ln>
        </p:spPr>
        <p:txBody>
          <a:bodyPr lIns="180000" tIns="180000" rIns="180000" bIns="180000">
            <a:noAutofit/>
          </a:bodyPr>
          <a:lstStyle>
            <a:lvl1pPr>
              <a:lnSpc>
                <a:spcPct val="100000"/>
              </a:lnSpc>
              <a:defRPr>
                <a:solidFill>
                  <a:schemeClr val="tx1"/>
                </a:solidFill>
              </a:defRPr>
            </a:lvl1pPr>
            <a:lvl2pPr marL="460800" indent="-230400">
              <a:lnSpc>
                <a:spcPct val="100000"/>
              </a:lnSpc>
              <a:defRPr lang="en-US" sz="2400" kern="1200" dirty="0">
                <a:solidFill>
                  <a:schemeClr val="tx1"/>
                </a:solidFill>
                <a:latin typeface="+mn-lt"/>
                <a:ea typeface="+mn-ea"/>
                <a:cs typeface="+mn-cs"/>
              </a:defRPr>
            </a:lvl2pPr>
            <a:lvl3pPr marL="691200" indent="-230400">
              <a:lnSpc>
                <a:spcPct val="100000"/>
              </a:lnSpc>
              <a:defRPr lang="en-US" sz="2000" kern="1200" dirty="0">
                <a:solidFill>
                  <a:schemeClr val="tx1"/>
                </a:solidFill>
                <a:latin typeface="+mn-lt"/>
                <a:ea typeface="+mn-ea"/>
                <a:cs typeface="+mn-cs"/>
              </a:defRPr>
            </a:lvl3pPr>
            <a:lvl4pPr marL="921600" indent="-230400">
              <a:lnSpc>
                <a:spcPct val="100000"/>
              </a:lnSpc>
              <a:defRPr lang="en-US" sz="2000" kern="1200" dirty="0">
                <a:solidFill>
                  <a:schemeClr val="tx1"/>
                </a:solidFill>
                <a:latin typeface="+mn-lt"/>
                <a:ea typeface="+mn-ea"/>
                <a:cs typeface="+mn-cs"/>
              </a:defRPr>
            </a:lvl4pPr>
            <a:lvl5pPr>
              <a:lnSpc>
                <a:spcPct val="100000"/>
              </a:lnSpc>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4" name="Text Placeholder 14">
            <a:extLst>
              <a:ext uri="{FF2B5EF4-FFF2-40B4-BE49-F238E27FC236}">
                <a16:creationId xmlns:a16="http://schemas.microsoft.com/office/drawing/2014/main" id="{794F06B4-05CB-4425-B43C-90CDB77D4DCD}"/>
              </a:ext>
            </a:extLst>
          </p:cNvPr>
          <p:cNvSpPr>
            <a:spLocks noGrp="1"/>
          </p:cNvSpPr>
          <p:nvPr>
            <p:ph type="body" sz="quarter" idx="21" hasCustomPrompt="1"/>
          </p:nvPr>
        </p:nvSpPr>
        <p:spPr>
          <a:xfrm>
            <a:off x="9068175" y="1470037"/>
            <a:ext cx="2514225" cy="817200"/>
          </a:xfrm>
          <a:solidFill>
            <a:srgbClr val="C4D0CD"/>
          </a:solidFill>
          <a:ln>
            <a:solidFill>
              <a:srgbClr val="C4D0CD"/>
            </a:solidFill>
          </a:ln>
        </p:spPr>
        <p:txBody>
          <a:bodyPr lIns="180000" rIns="180000" anchor="ctr" anchorCtr="0">
            <a:noAutofit/>
          </a:bodyPr>
          <a:lstStyle>
            <a:lvl1pPr marL="0" indent="0">
              <a:lnSpc>
                <a:spcPct val="100000"/>
              </a:lnSpc>
              <a:buNone/>
              <a:defRPr b="1">
                <a:solidFill>
                  <a:schemeClr val="tx1"/>
                </a:solidFill>
              </a:defRPr>
            </a:lvl1pPr>
            <a:lvl2pPr marL="0" indent="0">
              <a:buNone/>
              <a:defRPr/>
            </a:lvl2pPr>
          </a:lstStyle>
          <a:p>
            <a:pPr lvl="0"/>
            <a:r>
              <a:rPr lang="en-US"/>
              <a:t>Click to add heading</a:t>
            </a:r>
          </a:p>
        </p:txBody>
      </p:sp>
      <p:sp>
        <p:nvSpPr>
          <p:cNvPr id="10" name="Slide Number Placeholder 9">
            <a:extLst>
              <a:ext uri="{FF2B5EF4-FFF2-40B4-BE49-F238E27FC236}">
                <a16:creationId xmlns:a16="http://schemas.microsoft.com/office/drawing/2014/main" id="{507ABD0A-0B79-498A-8135-71083AB527F3}"/>
              </a:ext>
            </a:extLst>
          </p:cNvPr>
          <p:cNvSpPr>
            <a:spLocks noGrp="1"/>
          </p:cNvSpPr>
          <p:nvPr>
            <p:ph type="sldNum" sz="quarter" idx="24"/>
          </p:nvPr>
        </p:nvSpPr>
        <p:spPr/>
        <p:txBody>
          <a:bodyPr/>
          <a:lstStyle>
            <a:lvl1pPr>
              <a:lnSpc>
                <a:spcPct val="100000"/>
              </a:lnSpc>
              <a:defRPr/>
            </a:lvl1pPr>
          </a:lstStyle>
          <a:p>
            <a:fld id="{F8E47D07-9D1E-4FE9-B31A-2F5863681021}" type="slidenum">
              <a:rPr lang="en-GB" smtClean="0"/>
              <a:pPr/>
              <a:t>‹#›</a:t>
            </a:fld>
            <a:endParaRPr lang="en-GB"/>
          </a:p>
        </p:txBody>
      </p:sp>
      <p:sp>
        <p:nvSpPr>
          <p:cNvPr id="4" name="Title 3">
            <a:extLst>
              <a:ext uri="{FF2B5EF4-FFF2-40B4-BE49-F238E27FC236}">
                <a16:creationId xmlns:a16="http://schemas.microsoft.com/office/drawing/2014/main" id="{49F9E7D8-FC5E-3964-17F2-8561D6E604F1}"/>
              </a:ext>
            </a:extLst>
          </p:cNvPr>
          <p:cNvSpPr>
            <a:spLocks noGrp="1"/>
          </p:cNvSpPr>
          <p:nvPr>
            <p:ph type="title" hasCustomPrompt="1"/>
          </p:nvPr>
        </p:nvSpPr>
        <p:spPr>
          <a:xfrm>
            <a:off x="609600" y="401638"/>
            <a:ext cx="10972800" cy="914400"/>
          </a:xfrm>
        </p:spPr>
        <p:txBody>
          <a:bodyPr/>
          <a:lstStyle/>
          <a:p>
            <a:r>
              <a:rPr lang="en-US"/>
              <a:t>Click to enter title here</a:t>
            </a:r>
          </a:p>
        </p:txBody>
      </p:sp>
    </p:spTree>
    <p:custDataLst>
      <p:tags r:id="rId1"/>
    </p:custDataLst>
    <p:extLst>
      <p:ext uri="{BB962C8B-B14F-4D97-AF65-F5344CB8AC3E}">
        <p14:creationId xmlns:p14="http://schemas.microsoft.com/office/powerpoint/2010/main" val="2515678780"/>
      </p:ext>
    </p:extLst>
  </p:cSld>
  <p:clrMapOvr>
    <a:masterClrMapping/>
  </p:clrMapOvr>
  <p:extLst>
    <p:ext uri="{DCECCB84-F9BA-43D5-87BE-67443E8EF086}">
      <p15:sldGuideLst xmlns:p15="http://schemas.microsoft.com/office/powerpoint/2012/main">
        <p15:guide id="5" orient="horz" pos="925">
          <p15:clr>
            <a:srgbClr val="A6428C"/>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0 Speakers (Light)">
    <p:spTree>
      <p:nvGrpSpPr>
        <p:cNvPr id="1" name=""/>
        <p:cNvGrpSpPr/>
        <p:nvPr/>
      </p:nvGrpSpPr>
      <p:grpSpPr>
        <a:xfrm>
          <a:off x="0" y="0"/>
          <a:ext cx="0" cy="0"/>
          <a:chOff x="0" y="0"/>
          <a:chExt cx="0" cy="0"/>
        </a:xfrm>
      </p:grpSpPr>
      <p:sp>
        <p:nvSpPr>
          <p:cNvPr id="31" name="Text Placeholder 96">
            <a:extLst>
              <a:ext uri="{FF2B5EF4-FFF2-40B4-BE49-F238E27FC236}">
                <a16:creationId xmlns:a16="http://schemas.microsoft.com/office/drawing/2014/main" id="{B049F64B-628A-48DE-84B4-38397AAB7DC3}"/>
              </a:ext>
            </a:extLst>
          </p:cNvPr>
          <p:cNvSpPr>
            <a:spLocks noGrp="1"/>
          </p:cNvSpPr>
          <p:nvPr>
            <p:ph type="body" sz="quarter" idx="111" hasCustomPrompt="1"/>
          </p:nvPr>
        </p:nvSpPr>
        <p:spPr>
          <a:xfrm>
            <a:off x="609600" y="6200775"/>
            <a:ext cx="9753600" cy="657225"/>
          </a:xfrm>
        </p:spPr>
        <p:txBody>
          <a:bodyPr tIns="0" bIns="72000" anchor="b" anchorCtr="0">
            <a:noAutofit/>
          </a:bodyPr>
          <a:lstStyle>
            <a:lvl1pPr>
              <a:lnSpc>
                <a:spcPct val="100000"/>
              </a:lnSpc>
              <a:spcAft>
                <a:spcPts val="300"/>
              </a:spcAft>
              <a:buNone/>
              <a:defRPr sz="800"/>
            </a:lvl1pPr>
          </a:lstStyle>
          <a:p>
            <a:pPr lvl="0"/>
            <a:r>
              <a:rPr lang="en-US"/>
              <a:t>Footnotes</a:t>
            </a:r>
          </a:p>
        </p:txBody>
      </p:sp>
      <p:sp>
        <p:nvSpPr>
          <p:cNvPr id="6" name="Date Placeholder 5">
            <a:extLst>
              <a:ext uri="{FF2B5EF4-FFF2-40B4-BE49-F238E27FC236}">
                <a16:creationId xmlns:a16="http://schemas.microsoft.com/office/drawing/2014/main" id="{98CF1364-95FC-4822-BD65-0519B5DD9BCE}"/>
              </a:ext>
            </a:extLst>
          </p:cNvPr>
          <p:cNvSpPr>
            <a:spLocks noGrp="1"/>
          </p:cNvSpPr>
          <p:nvPr>
            <p:ph type="dt" sz="half" idx="10"/>
          </p:nvPr>
        </p:nvSpPr>
        <p:spPr/>
        <p:txBody>
          <a:bodyPr/>
          <a:lstStyle>
            <a:lvl1pPr>
              <a:lnSpc>
                <a:spcPct val="100000"/>
              </a:lnSpc>
              <a:defRPr/>
            </a:lvl1pPr>
          </a:lstStyle>
          <a:p>
            <a:endParaRPr lang="en-GB"/>
          </a:p>
        </p:txBody>
      </p:sp>
      <p:sp>
        <p:nvSpPr>
          <p:cNvPr id="58" name="Text Placeholder 57">
            <a:extLst>
              <a:ext uri="{FF2B5EF4-FFF2-40B4-BE49-F238E27FC236}">
                <a16:creationId xmlns:a16="http://schemas.microsoft.com/office/drawing/2014/main" id="{EE263FC4-B3BF-4198-B246-A58FF8C1DAD1}"/>
              </a:ext>
            </a:extLst>
          </p:cNvPr>
          <p:cNvSpPr>
            <a:spLocks noGrp="1"/>
          </p:cNvSpPr>
          <p:nvPr>
            <p:ph type="body" sz="quarter" idx="23" hasCustomPrompt="1"/>
          </p:nvPr>
        </p:nvSpPr>
        <p:spPr>
          <a:xfrm>
            <a:off x="5368925" y="3871186"/>
            <a:ext cx="2479675" cy="313350"/>
          </a:xfrm>
        </p:spPr>
        <p:txBody>
          <a:bodyPr wrap="square" bIns="36000" anchor="b" anchorCtr="0">
            <a:spAutoFit/>
          </a:bodyPr>
          <a:lstStyle>
            <a:lvl1pPr marL="0" indent="0">
              <a:lnSpc>
                <a:spcPct val="100000"/>
              </a:lnSpc>
              <a:buNone/>
              <a:defRPr sz="1800" b="1">
                <a:solidFill>
                  <a:schemeClr val="accent1"/>
                </a:solidFill>
              </a:defRPr>
            </a:lvl1pPr>
            <a:lvl2pPr>
              <a:defRPr b="1">
                <a:solidFill>
                  <a:schemeClr val="accent1"/>
                </a:solidFill>
              </a:defRPr>
            </a:lvl2pPr>
            <a:lvl3pPr>
              <a:defRPr b="1">
                <a:solidFill>
                  <a:schemeClr val="accent1"/>
                </a:solidFill>
              </a:defRPr>
            </a:lvl3pPr>
            <a:lvl4pPr>
              <a:defRPr b="1">
                <a:solidFill>
                  <a:schemeClr val="accent1"/>
                </a:solidFill>
              </a:defRPr>
            </a:lvl4pPr>
            <a:lvl5pPr>
              <a:defRPr b="1">
                <a:solidFill>
                  <a:schemeClr val="accent1"/>
                </a:solidFill>
              </a:defRPr>
            </a:lvl5pPr>
          </a:lstStyle>
          <a:p>
            <a:pPr lvl="0"/>
            <a:r>
              <a:rPr lang="en-US"/>
              <a:t>Click to add name</a:t>
            </a:r>
          </a:p>
        </p:txBody>
      </p:sp>
      <p:sp>
        <p:nvSpPr>
          <p:cNvPr id="5" name="Picture Placeholder 4">
            <a:extLst>
              <a:ext uri="{FF2B5EF4-FFF2-40B4-BE49-F238E27FC236}">
                <a16:creationId xmlns:a16="http://schemas.microsoft.com/office/drawing/2014/main" id="{1112D1D8-F166-4F88-B507-30219E1A1C60}"/>
              </a:ext>
            </a:extLst>
          </p:cNvPr>
          <p:cNvSpPr>
            <a:spLocks noGrp="1"/>
          </p:cNvSpPr>
          <p:nvPr>
            <p:ph type="pic" sz="quarter" idx="15" hasCustomPrompt="1"/>
          </p:nvPr>
        </p:nvSpPr>
        <p:spPr>
          <a:xfrm>
            <a:off x="4259755" y="1054177"/>
            <a:ext cx="928195" cy="928194"/>
          </a:xfrm>
          <a:prstGeom prst="ellipse">
            <a:avLst/>
          </a:prstGeom>
          <a:blipFill>
            <a:blip>
              <a:extLst>
                <a:ext uri="{96DAC541-7B7A-43D3-8B79-37D633B846F1}">
                  <asvg:svgBlip xmlns:asvg="http://schemas.microsoft.com/office/drawing/2016/SVG/main" r:embed="rId3"/>
                </a:ext>
              </a:extLst>
            </a:blip>
            <a:stretch>
              <a:fillRect/>
            </a:stretch>
          </a:blipFill>
        </p:spPr>
        <p:txBody>
          <a:bodyPr>
            <a:noAutofit/>
          </a:bodyPr>
          <a:lstStyle>
            <a:lvl1pPr marL="0" indent="0">
              <a:lnSpc>
                <a:spcPct val="100000"/>
              </a:lnSpc>
              <a:buNone/>
              <a:defRPr/>
            </a:lvl1pPr>
          </a:lstStyle>
          <a:p>
            <a:r>
              <a:rPr lang="en-US"/>
              <a:t> </a:t>
            </a:r>
          </a:p>
        </p:txBody>
      </p:sp>
      <p:sp>
        <p:nvSpPr>
          <p:cNvPr id="2" name="Title 1">
            <a:extLst>
              <a:ext uri="{FF2B5EF4-FFF2-40B4-BE49-F238E27FC236}">
                <a16:creationId xmlns:a16="http://schemas.microsoft.com/office/drawing/2014/main" id="{2D9635B2-3D27-4FA3-B863-05E4C9624AB6}"/>
              </a:ext>
            </a:extLst>
          </p:cNvPr>
          <p:cNvSpPr>
            <a:spLocks noGrp="1"/>
          </p:cNvSpPr>
          <p:nvPr>
            <p:ph type="title" hasCustomPrompt="1"/>
          </p:nvPr>
        </p:nvSpPr>
        <p:spPr>
          <a:xfrm>
            <a:off x="609600" y="2813447"/>
            <a:ext cx="3048000" cy="1231106"/>
          </a:xfrm>
        </p:spPr>
        <p:txBody>
          <a:bodyPr wrap="square" anchor="ctr" anchorCtr="0">
            <a:spAutoFit/>
          </a:bodyPr>
          <a:lstStyle>
            <a:lvl1pPr>
              <a:lnSpc>
                <a:spcPct val="100000"/>
              </a:lnSpc>
              <a:defRPr sz="4000"/>
            </a:lvl1pPr>
          </a:lstStyle>
          <a:p>
            <a:r>
              <a:rPr lang="en-US"/>
              <a:t>Click to enter title here</a:t>
            </a:r>
          </a:p>
        </p:txBody>
      </p:sp>
      <p:sp>
        <p:nvSpPr>
          <p:cNvPr id="8" name="Slide Number Placeholder 7">
            <a:extLst>
              <a:ext uri="{FF2B5EF4-FFF2-40B4-BE49-F238E27FC236}">
                <a16:creationId xmlns:a16="http://schemas.microsoft.com/office/drawing/2014/main" id="{B7FF9A92-5BDB-40F9-8C9E-94BECF288EF4}"/>
              </a:ext>
            </a:extLst>
          </p:cNvPr>
          <p:cNvSpPr>
            <a:spLocks noGrp="1"/>
          </p:cNvSpPr>
          <p:nvPr>
            <p:ph type="sldNum" sz="quarter" idx="12"/>
          </p:nvPr>
        </p:nvSpPr>
        <p:spPr/>
        <p:txBody>
          <a:bodyPr/>
          <a:lstStyle>
            <a:lvl1pPr>
              <a:lnSpc>
                <a:spcPct val="100000"/>
              </a:lnSpc>
              <a:defRPr/>
            </a:lvl1pPr>
          </a:lstStyle>
          <a:p>
            <a:fld id="{F8E47D07-9D1E-4FE9-B31A-2F5863681021}" type="slidenum">
              <a:rPr lang="en-GB" smtClean="0"/>
              <a:pPr/>
              <a:t>‹#›</a:t>
            </a:fld>
            <a:endParaRPr lang="en-GB"/>
          </a:p>
        </p:txBody>
      </p:sp>
      <p:sp>
        <p:nvSpPr>
          <p:cNvPr id="38" name="Picture Placeholder 4">
            <a:extLst>
              <a:ext uri="{FF2B5EF4-FFF2-40B4-BE49-F238E27FC236}">
                <a16:creationId xmlns:a16="http://schemas.microsoft.com/office/drawing/2014/main" id="{235135AB-5B49-4A2B-A09B-EFF95FECF8DE}"/>
              </a:ext>
            </a:extLst>
          </p:cNvPr>
          <p:cNvSpPr>
            <a:spLocks noGrp="1"/>
          </p:cNvSpPr>
          <p:nvPr>
            <p:ph type="pic" sz="quarter" idx="16" hasCustomPrompt="1"/>
          </p:nvPr>
        </p:nvSpPr>
        <p:spPr>
          <a:xfrm>
            <a:off x="8004573" y="1054177"/>
            <a:ext cx="928195" cy="928194"/>
          </a:xfrm>
          <a:prstGeom prst="ellipse">
            <a:avLst/>
          </a:prstGeom>
          <a:blipFill>
            <a:blip>
              <a:extLst>
                <a:ext uri="{96DAC541-7B7A-43D3-8B79-37D633B846F1}">
                  <asvg:svgBlip xmlns:asvg="http://schemas.microsoft.com/office/drawing/2016/SVG/main" r:embed="rId3"/>
                </a:ext>
              </a:extLst>
            </a:blip>
            <a:stretch>
              <a:fillRect/>
            </a:stretch>
          </a:blipFill>
        </p:spPr>
        <p:txBody>
          <a:bodyPr>
            <a:noAutofit/>
          </a:bodyPr>
          <a:lstStyle>
            <a:lvl1pPr marL="0" indent="0">
              <a:lnSpc>
                <a:spcPct val="100000"/>
              </a:lnSpc>
              <a:buNone/>
              <a:defRPr/>
            </a:lvl1pPr>
          </a:lstStyle>
          <a:p>
            <a:r>
              <a:rPr lang="en-US"/>
              <a:t> </a:t>
            </a:r>
          </a:p>
        </p:txBody>
      </p:sp>
      <p:sp>
        <p:nvSpPr>
          <p:cNvPr id="39" name="Picture Placeholder 4">
            <a:extLst>
              <a:ext uri="{FF2B5EF4-FFF2-40B4-BE49-F238E27FC236}">
                <a16:creationId xmlns:a16="http://schemas.microsoft.com/office/drawing/2014/main" id="{4FF349B1-3542-4E59-B8B3-3852BB36BFD3}"/>
              </a:ext>
            </a:extLst>
          </p:cNvPr>
          <p:cNvSpPr>
            <a:spLocks noGrp="1"/>
          </p:cNvSpPr>
          <p:nvPr>
            <p:ph type="pic" sz="quarter" idx="17" hasCustomPrompt="1"/>
          </p:nvPr>
        </p:nvSpPr>
        <p:spPr>
          <a:xfrm>
            <a:off x="8004573" y="2383210"/>
            <a:ext cx="928195" cy="928194"/>
          </a:xfrm>
          <a:prstGeom prst="ellipse">
            <a:avLst/>
          </a:prstGeom>
          <a:blipFill>
            <a:blip>
              <a:extLst>
                <a:ext uri="{96DAC541-7B7A-43D3-8B79-37D633B846F1}">
                  <asvg:svgBlip xmlns:asvg="http://schemas.microsoft.com/office/drawing/2016/SVG/main" r:embed="rId4"/>
                </a:ext>
              </a:extLst>
            </a:blip>
            <a:stretch>
              <a:fillRect/>
            </a:stretch>
          </a:blipFill>
        </p:spPr>
        <p:txBody>
          <a:bodyPr>
            <a:noAutofit/>
          </a:bodyPr>
          <a:lstStyle>
            <a:lvl1pPr marL="0" indent="0">
              <a:lnSpc>
                <a:spcPct val="100000"/>
              </a:lnSpc>
              <a:buNone/>
              <a:defRPr/>
            </a:lvl1pPr>
          </a:lstStyle>
          <a:p>
            <a:r>
              <a:rPr lang="en-US"/>
              <a:t> </a:t>
            </a:r>
          </a:p>
        </p:txBody>
      </p:sp>
      <p:sp>
        <p:nvSpPr>
          <p:cNvPr id="40" name="Picture Placeholder 4">
            <a:extLst>
              <a:ext uri="{FF2B5EF4-FFF2-40B4-BE49-F238E27FC236}">
                <a16:creationId xmlns:a16="http://schemas.microsoft.com/office/drawing/2014/main" id="{1B1FC8CD-D4CE-4E11-90DE-BDAEAE7935BA}"/>
              </a:ext>
            </a:extLst>
          </p:cNvPr>
          <p:cNvSpPr>
            <a:spLocks noGrp="1"/>
          </p:cNvSpPr>
          <p:nvPr>
            <p:ph type="pic" sz="quarter" idx="18" hasCustomPrompt="1"/>
          </p:nvPr>
        </p:nvSpPr>
        <p:spPr>
          <a:xfrm>
            <a:off x="4259755" y="3712243"/>
            <a:ext cx="928195" cy="928194"/>
          </a:xfrm>
          <a:prstGeom prst="ellipse">
            <a:avLst/>
          </a:prstGeom>
          <a:blipFill>
            <a:blip>
              <a:extLst>
                <a:ext uri="{96DAC541-7B7A-43D3-8B79-37D633B846F1}">
                  <asvg:svgBlip xmlns:asvg="http://schemas.microsoft.com/office/drawing/2016/SVG/main" r:embed="rId5"/>
                </a:ext>
              </a:extLst>
            </a:blip>
            <a:stretch>
              <a:fillRect/>
            </a:stretch>
          </a:blipFill>
        </p:spPr>
        <p:txBody>
          <a:bodyPr>
            <a:noAutofit/>
          </a:bodyPr>
          <a:lstStyle>
            <a:lvl1pPr marL="0" indent="0">
              <a:lnSpc>
                <a:spcPct val="100000"/>
              </a:lnSpc>
              <a:buNone/>
              <a:defRPr/>
            </a:lvl1pPr>
          </a:lstStyle>
          <a:p>
            <a:r>
              <a:rPr lang="en-US"/>
              <a:t> </a:t>
            </a:r>
          </a:p>
        </p:txBody>
      </p:sp>
      <p:sp>
        <p:nvSpPr>
          <p:cNvPr id="41" name="Picture Placeholder 4">
            <a:extLst>
              <a:ext uri="{FF2B5EF4-FFF2-40B4-BE49-F238E27FC236}">
                <a16:creationId xmlns:a16="http://schemas.microsoft.com/office/drawing/2014/main" id="{B9366CB7-32DA-4E9E-99FC-DE95447593E4}"/>
              </a:ext>
            </a:extLst>
          </p:cNvPr>
          <p:cNvSpPr>
            <a:spLocks noGrp="1"/>
          </p:cNvSpPr>
          <p:nvPr>
            <p:ph type="pic" sz="quarter" idx="19" hasCustomPrompt="1"/>
          </p:nvPr>
        </p:nvSpPr>
        <p:spPr>
          <a:xfrm>
            <a:off x="8004573" y="5041276"/>
            <a:ext cx="928195" cy="928194"/>
          </a:xfrm>
          <a:prstGeom prst="ellipse">
            <a:avLst/>
          </a:prstGeom>
          <a:blipFill>
            <a:blip>
              <a:extLst>
                <a:ext uri="{96DAC541-7B7A-43D3-8B79-37D633B846F1}">
                  <asvg:svgBlip xmlns:asvg="http://schemas.microsoft.com/office/drawing/2016/SVG/main" r:embed="rId6"/>
                </a:ext>
              </a:extLst>
            </a:blip>
            <a:stretch>
              <a:fillRect/>
            </a:stretch>
          </a:blipFill>
        </p:spPr>
        <p:txBody>
          <a:bodyPr>
            <a:noAutofit/>
          </a:bodyPr>
          <a:lstStyle>
            <a:lvl1pPr marL="0" indent="0">
              <a:lnSpc>
                <a:spcPct val="100000"/>
              </a:lnSpc>
              <a:buNone/>
              <a:defRPr/>
            </a:lvl1pPr>
          </a:lstStyle>
          <a:p>
            <a:r>
              <a:rPr lang="en-US"/>
              <a:t> </a:t>
            </a:r>
          </a:p>
        </p:txBody>
      </p:sp>
      <p:sp>
        <p:nvSpPr>
          <p:cNvPr id="42" name="Picture Placeholder 4">
            <a:extLst>
              <a:ext uri="{FF2B5EF4-FFF2-40B4-BE49-F238E27FC236}">
                <a16:creationId xmlns:a16="http://schemas.microsoft.com/office/drawing/2014/main" id="{72F775E8-A22B-4C7B-A7AF-7A6E5B4B25A6}"/>
              </a:ext>
            </a:extLst>
          </p:cNvPr>
          <p:cNvSpPr>
            <a:spLocks noGrp="1"/>
          </p:cNvSpPr>
          <p:nvPr>
            <p:ph type="pic" sz="quarter" idx="20" hasCustomPrompt="1"/>
          </p:nvPr>
        </p:nvSpPr>
        <p:spPr>
          <a:xfrm>
            <a:off x="8004573" y="3712243"/>
            <a:ext cx="928195" cy="928194"/>
          </a:xfrm>
          <a:prstGeom prst="ellipse">
            <a:avLst/>
          </a:prstGeom>
          <a:blipFill>
            <a:blip>
              <a:extLst>
                <a:ext uri="{96DAC541-7B7A-43D3-8B79-37D633B846F1}">
                  <asvg:svgBlip xmlns:asvg="http://schemas.microsoft.com/office/drawing/2016/SVG/main" r:embed="rId5"/>
                </a:ext>
              </a:extLst>
            </a:blip>
            <a:stretch>
              <a:fillRect/>
            </a:stretch>
          </a:blipFill>
        </p:spPr>
        <p:txBody>
          <a:bodyPr>
            <a:noAutofit/>
          </a:bodyPr>
          <a:lstStyle>
            <a:lvl1pPr marL="0" indent="0">
              <a:lnSpc>
                <a:spcPct val="100000"/>
              </a:lnSpc>
              <a:buNone/>
              <a:defRPr/>
            </a:lvl1pPr>
          </a:lstStyle>
          <a:p>
            <a:r>
              <a:rPr lang="en-US"/>
              <a:t> </a:t>
            </a:r>
          </a:p>
        </p:txBody>
      </p:sp>
      <p:sp>
        <p:nvSpPr>
          <p:cNvPr id="43" name="Picture Placeholder 4">
            <a:extLst>
              <a:ext uri="{FF2B5EF4-FFF2-40B4-BE49-F238E27FC236}">
                <a16:creationId xmlns:a16="http://schemas.microsoft.com/office/drawing/2014/main" id="{98BEEA61-F657-4A84-A5AD-517F0892DC25}"/>
              </a:ext>
            </a:extLst>
          </p:cNvPr>
          <p:cNvSpPr>
            <a:spLocks noGrp="1"/>
          </p:cNvSpPr>
          <p:nvPr>
            <p:ph type="pic" sz="quarter" idx="21" hasCustomPrompt="1"/>
          </p:nvPr>
        </p:nvSpPr>
        <p:spPr>
          <a:xfrm>
            <a:off x="4259755" y="2383210"/>
            <a:ext cx="928195" cy="928194"/>
          </a:xfrm>
          <a:prstGeom prst="ellipse">
            <a:avLst/>
          </a:prstGeom>
          <a:blipFill dpi="0" rotWithShape="1">
            <a:blip>
              <a:extLst>
                <a:ext uri="{96DAC541-7B7A-43D3-8B79-37D633B846F1}">
                  <asvg:svgBlip xmlns:asvg="http://schemas.microsoft.com/office/drawing/2016/SVG/main" r:embed="rId4"/>
                </a:ext>
              </a:extLst>
            </a:blip>
            <a:srcRect/>
            <a:stretch>
              <a:fillRect/>
            </a:stretch>
          </a:blipFill>
        </p:spPr>
        <p:txBody>
          <a:bodyPr>
            <a:noAutofit/>
          </a:bodyPr>
          <a:lstStyle>
            <a:lvl1pPr marL="0" indent="0">
              <a:lnSpc>
                <a:spcPct val="100000"/>
              </a:lnSpc>
              <a:buNone/>
              <a:defRPr/>
            </a:lvl1pPr>
          </a:lstStyle>
          <a:p>
            <a:r>
              <a:rPr lang="en-US"/>
              <a:t> </a:t>
            </a:r>
          </a:p>
        </p:txBody>
      </p:sp>
      <p:sp>
        <p:nvSpPr>
          <p:cNvPr id="44" name="Picture Placeholder 4">
            <a:extLst>
              <a:ext uri="{FF2B5EF4-FFF2-40B4-BE49-F238E27FC236}">
                <a16:creationId xmlns:a16="http://schemas.microsoft.com/office/drawing/2014/main" id="{10BDC96E-E4BB-46C7-8B26-69C0CC4A1DAC}"/>
              </a:ext>
            </a:extLst>
          </p:cNvPr>
          <p:cNvSpPr>
            <a:spLocks noGrp="1"/>
          </p:cNvSpPr>
          <p:nvPr>
            <p:ph type="pic" sz="quarter" idx="22" hasCustomPrompt="1"/>
          </p:nvPr>
        </p:nvSpPr>
        <p:spPr>
          <a:xfrm>
            <a:off x="4259755" y="5041276"/>
            <a:ext cx="928195" cy="928194"/>
          </a:xfrm>
          <a:prstGeom prst="ellipse">
            <a:avLst/>
          </a:prstGeom>
          <a:blipFill>
            <a:blip>
              <a:extLst>
                <a:ext uri="{96DAC541-7B7A-43D3-8B79-37D633B846F1}">
                  <asvg:svgBlip xmlns:asvg="http://schemas.microsoft.com/office/drawing/2016/SVG/main" r:embed="rId6"/>
                </a:ext>
              </a:extLst>
            </a:blip>
            <a:stretch>
              <a:fillRect/>
            </a:stretch>
          </a:blipFill>
        </p:spPr>
        <p:txBody>
          <a:bodyPr>
            <a:noAutofit/>
          </a:bodyPr>
          <a:lstStyle>
            <a:lvl1pPr marL="0" indent="0">
              <a:lnSpc>
                <a:spcPct val="100000"/>
              </a:lnSpc>
              <a:buNone/>
              <a:defRPr/>
            </a:lvl1pPr>
          </a:lstStyle>
          <a:p>
            <a:r>
              <a:rPr lang="en-US"/>
              <a:t> </a:t>
            </a:r>
          </a:p>
        </p:txBody>
      </p:sp>
      <p:sp>
        <p:nvSpPr>
          <p:cNvPr id="59" name="Text Placeholder 57">
            <a:extLst>
              <a:ext uri="{FF2B5EF4-FFF2-40B4-BE49-F238E27FC236}">
                <a16:creationId xmlns:a16="http://schemas.microsoft.com/office/drawing/2014/main" id="{7C4BEF10-7F26-49CE-9D86-B24AFAE8B982}"/>
              </a:ext>
            </a:extLst>
          </p:cNvPr>
          <p:cNvSpPr>
            <a:spLocks noGrp="1"/>
          </p:cNvSpPr>
          <p:nvPr>
            <p:ph type="body" sz="quarter" idx="24" hasCustomPrompt="1"/>
          </p:nvPr>
        </p:nvSpPr>
        <p:spPr>
          <a:xfrm>
            <a:off x="5368925" y="4207887"/>
            <a:ext cx="2479675" cy="313350"/>
          </a:xfrm>
        </p:spPr>
        <p:txBody>
          <a:bodyPr wrap="square" tIns="36000" bIns="0" anchor="t" anchorCtr="0">
            <a:spAutoFit/>
          </a:bodyPr>
          <a:lstStyle>
            <a:lvl1pPr marL="0" indent="0">
              <a:lnSpc>
                <a:spcPct val="100000"/>
              </a:lnSpc>
              <a:buNone/>
              <a:defRPr sz="1800" b="0">
                <a:solidFill>
                  <a:schemeClr val="tx1"/>
                </a:solidFill>
              </a:defRPr>
            </a:lvl1pPr>
            <a:lvl2pPr>
              <a:defRPr b="1">
                <a:solidFill>
                  <a:schemeClr val="accent1"/>
                </a:solidFill>
              </a:defRPr>
            </a:lvl2pPr>
            <a:lvl3pPr>
              <a:defRPr b="1">
                <a:solidFill>
                  <a:schemeClr val="accent1"/>
                </a:solidFill>
              </a:defRPr>
            </a:lvl3pPr>
            <a:lvl4pPr>
              <a:defRPr b="1">
                <a:solidFill>
                  <a:schemeClr val="accent1"/>
                </a:solidFill>
              </a:defRPr>
            </a:lvl4pPr>
            <a:lvl5pPr>
              <a:defRPr b="1">
                <a:solidFill>
                  <a:schemeClr val="accent1"/>
                </a:solidFill>
              </a:defRPr>
            </a:lvl5pPr>
          </a:lstStyle>
          <a:p>
            <a:pPr lvl="0"/>
            <a:r>
              <a:rPr lang="en-US"/>
              <a:t>Click to add job title</a:t>
            </a:r>
          </a:p>
        </p:txBody>
      </p:sp>
      <p:sp>
        <p:nvSpPr>
          <p:cNvPr id="60" name="Text Placeholder 57">
            <a:extLst>
              <a:ext uri="{FF2B5EF4-FFF2-40B4-BE49-F238E27FC236}">
                <a16:creationId xmlns:a16="http://schemas.microsoft.com/office/drawing/2014/main" id="{A0245B7A-36B7-48DD-8BF2-091A694BA5DC}"/>
              </a:ext>
            </a:extLst>
          </p:cNvPr>
          <p:cNvSpPr>
            <a:spLocks noGrp="1"/>
          </p:cNvSpPr>
          <p:nvPr>
            <p:ph type="body" sz="quarter" idx="25" hasCustomPrompt="1"/>
          </p:nvPr>
        </p:nvSpPr>
        <p:spPr>
          <a:xfrm>
            <a:off x="5368925" y="1213334"/>
            <a:ext cx="2479675" cy="313350"/>
          </a:xfrm>
        </p:spPr>
        <p:txBody>
          <a:bodyPr wrap="square" bIns="36000" anchor="b" anchorCtr="0">
            <a:spAutoFit/>
          </a:bodyPr>
          <a:lstStyle>
            <a:lvl1pPr marL="0" indent="0">
              <a:lnSpc>
                <a:spcPct val="100000"/>
              </a:lnSpc>
              <a:buNone/>
              <a:defRPr sz="1800" b="1">
                <a:solidFill>
                  <a:schemeClr val="accent1"/>
                </a:solidFill>
              </a:defRPr>
            </a:lvl1pPr>
            <a:lvl2pPr>
              <a:defRPr b="1">
                <a:solidFill>
                  <a:schemeClr val="accent1"/>
                </a:solidFill>
              </a:defRPr>
            </a:lvl2pPr>
            <a:lvl3pPr>
              <a:defRPr b="1">
                <a:solidFill>
                  <a:schemeClr val="accent1"/>
                </a:solidFill>
              </a:defRPr>
            </a:lvl3pPr>
            <a:lvl4pPr>
              <a:defRPr b="1">
                <a:solidFill>
                  <a:schemeClr val="accent1"/>
                </a:solidFill>
              </a:defRPr>
            </a:lvl4pPr>
            <a:lvl5pPr>
              <a:defRPr b="1">
                <a:solidFill>
                  <a:schemeClr val="accent1"/>
                </a:solidFill>
              </a:defRPr>
            </a:lvl5pPr>
          </a:lstStyle>
          <a:p>
            <a:pPr lvl="0"/>
            <a:r>
              <a:rPr lang="en-US"/>
              <a:t>Click to add name</a:t>
            </a:r>
          </a:p>
        </p:txBody>
      </p:sp>
      <p:sp>
        <p:nvSpPr>
          <p:cNvPr id="61" name="Text Placeholder 57">
            <a:extLst>
              <a:ext uri="{FF2B5EF4-FFF2-40B4-BE49-F238E27FC236}">
                <a16:creationId xmlns:a16="http://schemas.microsoft.com/office/drawing/2014/main" id="{B12401EB-21B8-49A0-87B6-9030A3923DC9}"/>
              </a:ext>
            </a:extLst>
          </p:cNvPr>
          <p:cNvSpPr>
            <a:spLocks noGrp="1"/>
          </p:cNvSpPr>
          <p:nvPr>
            <p:ph type="body" sz="quarter" idx="26" hasCustomPrompt="1"/>
          </p:nvPr>
        </p:nvSpPr>
        <p:spPr>
          <a:xfrm>
            <a:off x="5368925" y="1550035"/>
            <a:ext cx="2479675" cy="313350"/>
          </a:xfrm>
        </p:spPr>
        <p:txBody>
          <a:bodyPr wrap="square" tIns="36000" bIns="0" anchor="t" anchorCtr="0">
            <a:spAutoFit/>
          </a:bodyPr>
          <a:lstStyle>
            <a:lvl1pPr marL="0" indent="0">
              <a:lnSpc>
                <a:spcPct val="100000"/>
              </a:lnSpc>
              <a:buNone/>
              <a:defRPr sz="1800" b="0">
                <a:solidFill>
                  <a:schemeClr val="tx1"/>
                </a:solidFill>
              </a:defRPr>
            </a:lvl1pPr>
            <a:lvl2pPr>
              <a:defRPr b="1">
                <a:solidFill>
                  <a:schemeClr val="accent1"/>
                </a:solidFill>
              </a:defRPr>
            </a:lvl2pPr>
            <a:lvl3pPr>
              <a:defRPr b="1">
                <a:solidFill>
                  <a:schemeClr val="accent1"/>
                </a:solidFill>
              </a:defRPr>
            </a:lvl3pPr>
            <a:lvl4pPr>
              <a:defRPr b="1">
                <a:solidFill>
                  <a:schemeClr val="accent1"/>
                </a:solidFill>
              </a:defRPr>
            </a:lvl4pPr>
            <a:lvl5pPr>
              <a:defRPr b="1">
                <a:solidFill>
                  <a:schemeClr val="accent1"/>
                </a:solidFill>
              </a:defRPr>
            </a:lvl5pPr>
          </a:lstStyle>
          <a:p>
            <a:pPr lvl="0"/>
            <a:r>
              <a:rPr lang="en-US"/>
              <a:t>Click to add job title</a:t>
            </a:r>
          </a:p>
        </p:txBody>
      </p:sp>
      <p:sp>
        <p:nvSpPr>
          <p:cNvPr id="62" name="Text Placeholder 57">
            <a:extLst>
              <a:ext uri="{FF2B5EF4-FFF2-40B4-BE49-F238E27FC236}">
                <a16:creationId xmlns:a16="http://schemas.microsoft.com/office/drawing/2014/main" id="{B1E36713-F111-4648-B34F-AAFF8DEC1670}"/>
              </a:ext>
            </a:extLst>
          </p:cNvPr>
          <p:cNvSpPr>
            <a:spLocks noGrp="1"/>
          </p:cNvSpPr>
          <p:nvPr>
            <p:ph type="body" sz="quarter" idx="27" hasCustomPrompt="1"/>
          </p:nvPr>
        </p:nvSpPr>
        <p:spPr>
          <a:xfrm>
            <a:off x="5368925" y="2542153"/>
            <a:ext cx="2479675" cy="313350"/>
          </a:xfrm>
        </p:spPr>
        <p:txBody>
          <a:bodyPr wrap="square" bIns="36000" anchor="b" anchorCtr="0">
            <a:spAutoFit/>
          </a:bodyPr>
          <a:lstStyle>
            <a:lvl1pPr marL="0" indent="0">
              <a:lnSpc>
                <a:spcPct val="100000"/>
              </a:lnSpc>
              <a:buNone/>
              <a:defRPr sz="1800" b="1">
                <a:solidFill>
                  <a:schemeClr val="accent1"/>
                </a:solidFill>
              </a:defRPr>
            </a:lvl1pPr>
            <a:lvl2pPr>
              <a:defRPr b="1">
                <a:solidFill>
                  <a:schemeClr val="accent1"/>
                </a:solidFill>
              </a:defRPr>
            </a:lvl2pPr>
            <a:lvl3pPr>
              <a:defRPr b="1">
                <a:solidFill>
                  <a:schemeClr val="accent1"/>
                </a:solidFill>
              </a:defRPr>
            </a:lvl3pPr>
            <a:lvl4pPr>
              <a:defRPr b="1">
                <a:solidFill>
                  <a:schemeClr val="accent1"/>
                </a:solidFill>
              </a:defRPr>
            </a:lvl4pPr>
            <a:lvl5pPr>
              <a:defRPr b="1">
                <a:solidFill>
                  <a:schemeClr val="accent1"/>
                </a:solidFill>
              </a:defRPr>
            </a:lvl5pPr>
          </a:lstStyle>
          <a:p>
            <a:pPr lvl="0"/>
            <a:r>
              <a:rPr lang="en-US"/>
              <a:t>Click to add name</a:t>
            </a:r>
          </a:p>
        </p:txBody>
      </p:sp>
      <p:sp>
        <p:nvSpPr>
          <p:cNvPr id="63" name="Text Placeholder 57">
            <a:extLst>
              <a:ext uri="{FF2B5EF4-FFF2-40B4-BE49-F238E27FC236}">
                <a16:creationId xmlns:a16="http://schemas.microsoft.com/office/drawing/2014/main" id="{C7941355-3F61-4691-8CBE-A8EE5B41B831}"/>
              </a:ext>
            </a:extLst>
          </p:cNvPr>
          <p:cNvSpPr>
            <a:spLocks noGrp="1"/>
          </p:cNvSpPr>
          <p:nvPr>
            <p:ph type="body" sz="quarter" idx="28" hasCustomPrompt="1"/>
          </p:nvPr>
        </p:nvSpPr>
        <p:spPr>
          <a:xfrm>
            <a:off x="5368925" y="2878854"/>
            <a:ext cx="2479675" cy="313350"/>
          </a:xfrm>
        </p:spPr>
        <p:txBody>
          <a:bodyPr wrap="square" tIns="36000" bIns="0" anchor="t" anchorCtr="0">
            <a:spAutoFit/>
          </a:bodyPr>
          <a:lstStyle>
            <a:lvl1pPr marL="0" indent="0">
              <a:lnSpc>
                <a:spcPct val="100000"/>
              </a:lnSpc>
              <a:buNone/>
              <a:defRPr sz="1800" b="0">
                <a:solidFill>
                  <a:schemeClr val="tx1"/>
                </a:solidFill>
              </a:defRPr>
            </a:lvl1pPr>
            <a:lvl2pPr>
              <a:defRPr b="1">
                <a:solidFill>
                  <a:schemeClr val="accent1"/>
                </a:solidFill>
              </a:defRPr>
            </a:lvl2pPr>
            <a:lvl3pPr>
              <a:defRPr b="1">
                <a:solidFill>
                  <a:schemeClr val="accent1"/>
                </a:solidFill>
              </a:defRPr>
            </a:lvl3pPr>
            <a:lvl4pPr>
              <a:defRPr b="1">
                <a:solidFill>
                  <a:schemeClr val="accent1"/>
                </a:solidFill>
              </a:defRPr>
            </a:lvl4pPr>
            <a:lvl5pPr>
              <a:defRPr b="1">
                <a:solidFill>
                  <a:schemeClr val="accent1"/>
                </a:solidFill>
              </a:defRPr>
            </a:lvl5pPr>
          </a:lstStyle>
          <a:p>
            <a:pPr lvl="0"/>
            <a:r>
              <a:rPr lang="en-US"/>
              <a:t>Click to add job title</a:t>
            </a:r>
          </a:p>
        </p:txBody>
      </p:sp>
      <p:sp>
        <p:nvSpPr>
          <p:cNvPr id="64" name="Text Placeholder 57">
            <a:extLst>
              <a:ext uri="{FF2B5EF4-FFF2-40B4-BE49-F238E27FC236}">
                <a16:creationId xmlns:a16="http://schemas.microsoft.com/office/drawing/2014/main" id="{D4C3AF58-54F1-4682-B4D9-555CBA584B33}"/>
              </a:ext>
            </a:extLst>
          </p:cNvPr>
          <p:cNvSpPr>
            <a:spLocks noGrp="1"/>
          </p:cNvSpPr>
          <p:nvPr>
            <p:ph type="body" sz="quarter" idx="29" hasCustomPrompt="1"/>
          </p:nvPr>
        </p:nvSpPr>
        <p:spPr>
          <a:xfrm>
            <a:off x="9099288" y="1213334"/>
            <a:ext cx="2479675" cy="313350"/>
          </a:xfrm>
        </p:spPr>
        <p:txBody>
          <a:bodyPr wrap="square" bIns="36000" anchor="b" anchorCtr="0">
            <a:spAutoFit/>
          </a:bodyPr>
          <a:lstStyle>
            <a:lvl1pPr marL="0" indent="0">
              <a:lnSpc>
                <a:spcPct val="100000"/>
              </a:lnSpc>
              <a:buNone/>
              <a:defRPr sz="1800" b="1">
                <a:solidFill>
                  <a:schemeClr val="accent1"/>
                </a:solidFill>
              </a:defRPr>
            </a:lvl1pPr>
            <a:lvl2pPr>
              <a:defRPr b="1">
                <a:solidFill>
                  <a:schemeClr val="accent1"/>
                </a:solidFill>
              </a:defRPr>
            </a:lvl2pPr>
            <a:lvl3pPr>
              <a:defRPr b="1">
                <a:solidFill>
                  <a:schemeClr val="accent1"/>
                </a:solidFill>
              </a:defRPr>
            </a:lvl3pPr>
            <a:lvl4pPr>
              <a:defRPr b="1">
                <a:solidFill>
                  <a:schemeClr val="accent1"/>
                </a:solidFill>
              </a:defRPr>
            </a:lvl4pPr>
            <a:lvl5pPr>
              <a:defRPr b="1">
                <a:solidFill>
                  <a:schemeClr val="accent1"/>
                </a:solidFill>
              </a:defRPr>
            </a:lvl5pPr>
          </a:lstStyle>
          <a:p>
            <a:pPr lvl="0"/>
            <a:r>
              <a:rPr lang="en-US"/>
              <a:t>Click to add name</a:t>
            </a:r>
          </a:p>
        </p:txBody>
      </p:sp>
      <p:sp>
        <p:nvSpPr>
          <p:cNvPr id="65" name="Text Placeholder 57">
            <a:extLst>
              <a:ext uri="{FF2B5EF4-FFF2-40B4-BE49-F238E27FC236}">
                <a16:creationId xmlns:a16="http://schemas.microsoft.com/office/drawing/2014/main" id="{A102C3EE-ADA7-4748-833E-59DB5769D8D2}"/>
              </a:ext>
            </a:extLst>
          </p:cNvPr>
          <p:cNvSpPr>
            <a:spLocks noGrp="1"/>
          </p:cNvSpPr>
          <p:nvPr>
            <p:ph type="body" sz="quarter" idx="30" hasCustomPrompt="1"/>
          </p:nvPr>
        </p:nvSpPr>
        <p:spPr>
          <a:xfrm>
            <a:off x="9099288" y="1550035"/>
            <a:ext cx="2479675" cy="313350"/>
          </a:xfrm>
        </p:spPr>
        <p:txBody>
          <a:bodyPr wrap="square" tIns="36000" bIns="0" anchor="t" anchorCtr="0">
            <a:spAutoFit/>
          </a:bodyPr>
          <a:lstStyle>
            <a:lvl1pPr marL="0" indent="0">
              <a:lnSpc>
                <a:spcPct val="100000"/>
              </a:lnSpc>
              <a:buNone/>
              <a:defRPr sz="1800" b="0">
                <a:solidFill>
                  <a:schemeClr val="tx1"/>
                </a:solidFill>
              </a:defRPr>
            </a:lvl1pPr>
            <a:lvl2pPr>
              <a:defRPr b="1">
                <a:solidFill>
                  <a:schemeClr val="accent1"/>
                </a:solidFill>
              </a:defRPr>
            </a:lvl2pPr>
            <a:lvl3pPr>
              <a:defRPr b="1">
                <a:solidFill>
                  <a:schemeClr val="accent1"/>
                </a:solidFill>
              </a:defRPr>
            </a:lvl3pPr>
            <a:lvl4pPr>
              <a:defRPr b="1">
                <a:solidFill>
                  <a:schemeClr val="accent1"/>
                </a:solidFill>
              </a:defRPr>
            </a:lvl4pPr>
            <a:lvl5pPr>
              <a:defRPr b="1">
                <a:solidFill>
                  <a:schemeClr val="accent1"/>
                </a:solidFill>
              </a:defRPr>
            </a:lvl5pPr>
          </a:lstStyle>
          <a:p>
            <a:pPr lvl="0"/>
            <a:r>
              <a:rPr lang="en-US"/>
              <a:t>Click to add job title</a:t>
            </a:r>
          </a:p>
        </p:txBody>
      </p:sp>
      <p:sp>
        <p:nvSpPr>
          <p:cNvPr id="66" name="Text Placeholder 57">
            <a:extLst>
              <a:ext uri="{FF2B5EF4-FFF2-40B4-BE49-F238E27FC236}">
                <a16:creationId xmlns:a16="http://schemas.microsoft.com/office/drawing/2014/main" id="{93F601CD-C12B-4912-A9BA-1EECAE448CE5}"/>
              </a:ext>
            </a:extLst>
          </p:cNvPr>
          <p:cNvSpPr>
            <a:spLocks noGrp="1"/>
          </p:cNvSpPr>
          <p:nvPr>
            <p:ph type="body" sz="quarter" idx="31" hasCustomPrompt="1"/>
          </p:nvPr>
        </p:nvSpPr>
        <p:spPr>
          <a:xfrm>
            <a:off x="5368925" y="5200219"/>
            <a:ext cx="2479675" cy="313350"/>
          </a:xfrm>
          <a:noFill/>
        </p:spPr>
        <p:txBody>
          <a:bodyPr wrap="square" bIns="36000" anchor="b" anchorCtr="0">
            <a:spAutoFit/>
          </a:bodyPr>
          <a:lstStyle>
            <a:lvl1pPr marL="0" indent="0">
              <a:lnSpc>
                <a:spcPct val="100000"/>
              </a:lnSpc>
              <a:buNone/>
              <a:defRPr sz="1800" b="1">
                <a:solidFill>
                  <a:schemeClr val="accent1"/>
                </a:solidFill>
              </a:defRPr>
            </a:lvl1pPr>
            <a:lvl2pPr>
              <a:defRPr b="1">
                <a:solidFill>
                  <a:schemeClr val="accent1"/>
                </a:solidFill>
              </a:defRPr>
            </a:lvl2pPr>
            <a:lvl3pPr>
              <a:defRPr b="1">
                <a:solidFill>
                  <a:schemeClr val="accent1"/>
                </a:solidFill>
              </a:defRPr>
            </a:lvl3pPr>
            <a:lvl4pPr>
              <a:defRPr b="1">
                <a:solidFill>
                  <a:schemeClr val="accent1"/>
                </a:solidFill>
              </a:defRPr>
            </a:lvl4pPr>
            <a:lvl5pPr>
              <a:defRPr b="1">
                <a:solidFill>
                  <a:schemeClr val="accent1"/>
                </a:solidFill>
              </a:defRPr>
            </a:lvl5pPr>
          </a:lstStyle>
          <a:p>
            <a:pPr lvl="0"/>
            <a:r>
              <a:rPr lang="en-US"/>
              <a:t>Click to add name</a:t>
            </a:r>
          </a:p>
        </p:txBody>
      </p:sp>
      <p:sp>
        <p:nvSpPr>
          <p:cNvPr id="67" name="Text Placeholder 57">
            <a:extLst>
              <a:ext uri="{FF2B5EF4-FFF2-40B4-BE49-F238E27FC236}">
                <a16:creationId xmlns:a16="http://schemas.microsoft.com/office/drawing/2014/main" id="{20C48A33-763A-47D3-A206-1BBD3A417DD0}"/>
              </a:ext>
            </a:extLst>
          </p:cNvPr>
          <p:cNvSpPr>
            <a:spLocks noGrp="1"/>
          </p:cNvSpPr>
          <p:nvPr>
            <p:ph type="body" sz="quarter" idx="32" hasCustomPrompt="1"/>
          </p:nvPr>
        </p:nvSpPr>
        <p:spPr>
          <a:xfrm>
            <a:off x="5368925" y="5536920"/>
            <a:ext cx="2479675" cy="313350"/>
          </a:xfrm>
        </p:spPr>
        <p:txBody>
          <a:bodyPr wrap="square" tIns="36000" bIns="0" anchor="t" anchorCtr="0">
            <a:spAutoFit/>
          </a:bodyPr>
          <a:lstStyle>
            <a:lvl1pPr marL="0" indent="0">
              <a:lnSpc>
                <a:spcPct val="100000"/>
              </a:lnSpc>
              <a:buNone/>
              <a:defRPr sz="1800" b="0">
                <a:solidFill>
                  <a:schemeClr val="tx1"/>
                </a:solidFill>
              </a:defRPr>
            </a:lvl1pPr>
            <a:lvl2pPr>
              <a:defRPr b="1">
                <a:solidFill>
                  <a:schemeClr val="accent1"/>
                </a:solidFill>
              </a:defRPr>
            </a:lvl2pPr>
            <a:lvl3pPr>
              <a:defRPr b="1">
                <a:solidFill>
                  <a:schemeClr val="accent1"/>
                </a:solidFill>
              </a:defRPr>
            </a:lvl3pPr>
            <a:lvl4pPr>
              <a:defRPr b="1">
                <a:solidFill>
                  <a:schemeClr val="accent1"/>
                </a:solidFill>
              </a:defRPr>
            </a:lvl4pPr>
            <a:lvl5pPr>
              <a:defRPr b="1">
                <a:solidFill>
                  <a:schemeClr val="accent1"/>
                </a:solidFill>
              </a:defRPr>
            </a:lvl5pPr>
          </a:lstStyle>
          <a:p>
            <a:pPr lvl="0"/>
            <a:r>
              <a:rPr lang="en-US"/>
              <a:t>Click to add job title</a:t>
            </a:r>
          </a:p>
        </p:txBody>
      </p:sp>
      <p:sp>
        <p:nvSpPr>
          <p:cNvPr id="68" name="Text Placeholder 57">
            <a:extLst>
              <a:ext uri="{FF2B5EF4-FFF2-40B4-BE49-F238E27FC236}">
                <a16:creationId xmlns:a16="http://schemas.microsoft.com/office/drawing/2014/main" id="{D875C94D-753C-4332-A792-6237EEC1F049}"/>
              </a:ext>
            </a:extLst>
          </p:cNvPr>
          <p:cNvSpPr>
            <a:spLocks noGrp="1"/>
          </p:cNvSpPr>
          <p:nvPr>
            <p:ph type="body" sz="quarter" idx="33" hasCustomPrompt="1"/>
          </p:nvPr>
        </p:nvSpPr>
        <p:spPr>
          <a:xfrm>
            <a:off x="9099288" y="2542153"/>
            <a:ext cx="2479675" cy="313350"/>
          </a:xfrm>
        </p:spPr>
        <p:txBody>
          <a:bodyPr wrap="square" bIns="36000" anchor="b" anchorCtr="0">
            <a:spAutoFit/>
          </a:bodyPr>
          <a:lstStyle>
            <a:lvl1pPr marL="0" indent="0">
              <a:lnSpc>
                <a:spcPct val="100000"/>
              </a:lnSpc>
              <a:buNone/>
              <a:defRPr sz="1800" b="1">
                <a:solidFill>
                  <a:schemeClr val="accent1"/>
                </a:solidFill>
              </a:defRPr>
            </a:lvl1pPr>
            <a:lvl2pPr>
              <a:defRPr b="1">
                <a:solidFill>
                  <a:schemeClr val="accent1"/>
                </a:solidFill>
              </a:defRPr>
            </a:lvl2pPr>
            <a:lvl3pPr>
              <a:defRPr b="1">
                <a:solidFill>
                  <a:schemeClr val="accent1"/>
                </a:solidFill>
              </a:defRPr>
            </a:lvl3pPr>
            <a:lvl4pPr>
              <a:defRPr b="1">
                <a:solidFill>
                  <a:schemeClr val="accent1"/>
                </a:solidFill>
              </a:defRPr>
            </a:lvl4pPr>
            <a:lvl5pPr>
              <a:defRPr b="1">
                <a:solidFill>
                  <a:schemeClr val="accent1"/>
                </a:solidFill>
              </a:defRPr>
            </a:lvl5pPr>
          </a:lstStyle>
          <a:p>
            <a:pPr lvl="0"/>
            <a:r>
              <a:rPr lang="en-US"/>
              <a:t>Click to add name</a:t>
            </a:r>
          </a:p>
        </p:txBody>
      </p:sp>
      <p:sp>
        <p:nvSpPr>
          <p:cNvPr id="69" name="Text Placeholder 57">
            <a:extLst>
              <a:ext uri="{FF2B5EF4-FFF2-40B4-BE49-F238E27FC236}">
                <a16:creationId xmlns:a16="http://schemas.microsoft.com/office/drawing/2014/main" id="{B06D4D8C-8568-423B-AABB-FB8BD683AC2A}"/>
              </a:ext>
            </a:extLst>
          </p:cNvPr>
          <p:cNvSpPr>
            <a:spLocks noGrp="1"/>
          </p:cNvSpPr>
          <p:nvPr>
            <p:ph type="body" sz="quarter" idx="34" hasCustomPrompt="1"/>
          </p:nvPr>
        </p:nvSpPr>
        <p:spPr>
          <a:xfrm>
            <a:off x="9099288" y="2878854"/>
            <a:ext cx="2479675" cy="313350"/>
          </a:xfrm>
        </p:spPr>
        <p:txBody>
          <a:bodyPr wrap="square" tIns="36000" bIns="0" anchor="t" anchorCtr="0">
            <a:spAutoFit/>
          </a:bodyPr>
          <a:lstStyle>
            <a:lvl1pPr marL="0" indent="0">
              <a:lnSpc>
                <a:spcPct val="100000"/>
              </a:lnSpc>
              <a:buNone/>
              <a:defRPr sz="1800" b="0">
                <a:solidFill>
                  <a:schemeClr val="tx1"/>
                </a:solidFill>
              </a:defRPr>
            </a:lvl1pPr>
            <a:lvl2pPr>
              <a:defRPr b="1">
                <a:solidFill>
                  <a:schemeClr val="accent1"/>
                </a:solidFill>
              </a:defRPr>
            </a:lvl2pPr>
            <a:lvl3pPr>
              <a:defRPr b="1">
                <a:solidFill>
                  <a:schemeClr val="accent1"/>
                </a:solidFill>
              </a:defRPr>
            </a:lvl3pPr>
            <a:lvl4pPr>
              <a:defRPr b="1">
                <a:solidFill>
                  <a:schemeClr val="accent1"/>
                </a:solidFill>
              </a:defRPr>
            </a:lvl4pPr>
            <a:lvl5pPr>
              <a:defRPr b="1">
                <a:solidFill>
                  <a:schemeClr val="accent1"/>
                </a:solidFill>
              </a:defRPr>
            </a:lvl5pPr>
          </a:lstStyle>
          <a:p>
            <a:pPr lvl="0"/>
            <a:r>
              <a:rPr lang="en-US"/>
              <a:t>Click to add job title</a:t>
            </a:r>
          </a:p>
        </p:txBody>
      </p:sp>
      <p:sp>
        <p:nvSpPr>
          <p:cNvPr id="70" name="Text Placeholder 57">
            <a:extLst>
              <a:ext uri="{FF2B5EF4-FFF2-40B4-BE49-F238E27FC236}">
                <a16:creationId xmlns:a16="http://schemas.microsoft.com/office/drawing/2014/main" id="{7D2B1B3D-7A06-472C-AAC7-C6D547DD8009}"/>
              </a:ext>
            </a:extLst>
          </p:cNvPr>
          <p:cNvSpPr>
            <a:spLocks noGrp="1"/>
          </p:cNvSpPr>
          <p:nvPr>
            <p:ph type="body" sz="quarter" idx="35" hasCustomPrompt="1"/>
          </p:nvPr>
        </p:nvSpPr>
        <p:spPr>
          <a:xfrm>
            <a:off x="9099288" y="3871186"/>
            <a:ext cx="2479675" cy="313350"/>
          </a:xfrm>
        </p:spPr>
        <p:txBody>
          <a:bodyPr wrap="square" bIns="36000" anchor="b" anchorCtr="0">
            <a:spAutoFit/>
          </a:bodyPr>
          <a:lstStyle>
            <a:lvl1pPr marL="0" indent="0">
              <a:lnSpc>
                <a:spcPct val="100000"/>
              </a:lnSpc>
              <a:buNone/>
              <a:defRPr sz="1800" b="1">
                <a:solidFill>
                  <a:schemeClr val="accent1"/>
                </a:solidFill>
              </a:defRPr>
            </a:lvl1pPr>
            <a:lvl2pPr>
              <a:defRPr b="1">
                <a:solidFill>
                  <a:schemeClr val="accent1"/>
                </a:solidFill>
              </a:defRPr>
            </a:lvl2pPr>
            <a:lvl3pPr>
              <a:defRPr b="1">
                <a:solidFill>
                  <a:schemeClr val="accent1"/>
                </a:solidFill>
              </a:defRPr>
            </a:lvl3pPr>
            <a:lvl4pPr>
              <a:defRPr b="1">
                <a:solidFill>
                  <a:schemeClr val="accent1"/>
                </a:solidFill>
              </a:defRPr>
            </a:lvl4pPr>
            <a:lvl5pPr>
              <a:defRPr b="1">
                <a:solidFill>
                  <a:schemeClr val="accent1"/>
                </a:solidFill>
              </a:defRPr>
            </a:lvl5pPr>
          </a:lstStyle>
          <a:p>
            <a:pPr lvl="0"/>
            <a:r>
              <a:rPr lang="en-US"/>
              <a:t>Click to add name</a:t>
            </a:r>
          </a:p>
        </p:txBody>
      </p:sp>
      <p:sp>
        <p:nvSpPr>
          <p:cNvPr id="71" name="Text Placeholder 57">
            <a:extLst>
              <a:ext uri="{FF2B5EF4-FFF2-40B4-BE49-F238E27FC236}">
                <a16:creationId xmlns:a16="http://schemas.microsoft.com/office/drawing/2014/main" id="{AD040565-F4BF-45F9-8EB6-02C700DE6436}"/>
              </a:ext>
            </a:extLst>
          </p:cNvPr>
          <p:cNvSpPr>
            <a:spLocks noGrp="1"/>
          </p:cNvSpPr>
          <p:nvPr>
            <p:ph type="body" sz="quarter" idx="36" hasCustomPrompt="1"/>
          </p:nvPr>
        </p:nvSpPr>
        <p:spPr>
          <a:xfrm>
            <a:off x="9099288" y="4207887"/>
            <a:ext cx="2479675" cy="313350"/>
          </a:xfrm>
        </p:spPr>
        <p:txBody>
          <a:bodyPr wrap="square" tIns="36000" bIns="0" anchor="t" anchorCtr="0">
            <a:spAutoFit/>
          </a:bodyPr>
          <a:lstStyle>
            <a:lvl1pPr marL="0" indent="0">
              <a:lnSpc>
                <a:spcPct val="100000"/>
              </a:lnSpc>
              <a:buNone/>
              <a:defRPr sz="1800" b="0">
                <a:solidFill>
                  <a:schemeClr val="tx1"/>
                </a:solidFill>
              </a:defRPr>
            </a:lvl1pPr>
            <a:lvl2pPr>
              <a:defRPr b="1">
                <a:solidFill>
                  <a:schemeClr val="accent1"/>
                </a:solidFill>
              </a:defRPr>
            </a:lvl2pPr>
            <a:lvl3pPr>
              <a:defRPr b="1">
                <a:solidFill>
                  <a:schemeClr val="accent1"/>
                </a:solidFill>
              </a:defRPr>
            </a:lvl3pPr>
            <a:lvl4pPr>
              <a:defRPr b="1">
                <a:solidFill>
                  <a:schemeClr val="accent1"/>
                </a:solidFill>
              </a:defRPr>
            </a:lvl4pPr>
            <a:lvl5pPr>
              <a:defRPr b="1">
                <a:solidFill>
                  <a:schemeClr val="accent1"/>
                </a:solidFill>
              </a:defRPr>
            </a:lvl5pPr>
          </a:lstStyle>
          <a:p>
            <a:pPr lvl="0"/>
            <a:r>
              <a:rPr lang="en-US"/>
              <a:t>Click to add job title</a:t>
            </a:r>
          </a:p>
        </p:txBody>
      </p:sp>
      <p:sp>
        <p:nvSpPr>
          <p:cNvPr id="72" name="Text Placeholder 57">
            <a:extLst>
              <a:ext uri="{FF2B5EF4-FFF2-40B4-BE49-F238E27FC236}">
                <a16:creationId xmlns:a16="http://schemas.microsoft.com/office/drawing/2014/main" id="{DB9F8BAF-B545-4D72-ADD4-886DC007051C}"/>
              </a:ext>
            </a:extLst>
          </p:cNvPr>
          <p:cNvSpPr>
            <a:spLocks noGrp="1"/>
          </p:cNvSpPr>
          <p:nvPr>
            <p:ph type="body" sz="quarter" idx="37" hasCustomPrompt="1"/>
          </p:nvPr>
        </p:nvSpPr>
        <p:spPr>
          <a:xfrm>
            <a:off x="9099288" y="5200219"/>
            <a:ext cx="2479675" cy="313350"/>
          </a:xfrm>
        </p:spPr>
        <p:txBody>
          <a:bodyPr wrap="square" bIns="36000" anchor="b" anchorCtr="0">
            <a:spAutoFit/>
          </a:bodyPr>
          <a:lstStyle>
            <a:lvl1pPr marL="0" indent="0">
              <a:lnSpc>
                <a:spcPct val="100000"/>
              </a:lnSpc>
              <a:buNone/>
              <a:defRPr sz="1800" b="1">
                <a:solidFill>
                  <a:schemeClr val="accent1"/>
                </a:solidFill>
              </a:defRPr>
            </a:lvl1pPr>
            <a:lvl2pPr>
              <a:defRPr b="1">
                <a:solidFill>
                  <a:schemeClr val="accent1"/>
                </a:solidFill>
              </a:defRPr>
            </a:lvl2pPr>
            <a:lvl3pPr>
              <a:defRPr b="1">
                <a:solidFill>
                  <a:schemeClr val="accent1"/>
                </a:solidFill>
              </a:defRPr>
            </a:lvl3pPr>
            <a:lvl4pPr>
              <a:defRPr b="1">
                <a:solidFill>
                  <a:schemeClr val="accent1"/>
                </a:solidFill>
              </a:defRPr>
            </a:lvl4pPr>
            <a:lvl5pPr>
              <a:defRPr b="1">
                <a:solidFill>
                  <a:schemeClr val="accent1"/>
                </a:solidFill>
              </a:defRPr>
            </a:lvl5pPr>
          </a:lstStyle>
          <a:p>
            <a:pPr lvl="0"/>
            <a:r>
              <a:rPr lang="en-US"/>
              <a:t>Click to add name</a:t>
            </a:r>
          </a:p>
        </p:txBody>
      </p:sp>
      <p:sp>
        <p:nvSpPr>
          <p:cNvPr id="73" name="Text Placeholder 57">
            <a:extLst>
              <a:ext uri="{FF2B5EF4-FFF2-40B4-BE49-F238E27FC236}">
                <a16:creationId xmlns:a16="http://schemas.microsoft.com/office/drawing/2014/main" id="{B0791138-7275-41D5-B115-CD52C7354E2D}"/>
              </a:ext>
            </a:extLst>
          </p:cNvPr>
          <p:cNvSpPr>
            <a:spLocks noGrp="1"/>
          </p:cNvSpPr>
          <p:nvPr>
            <p:ph type="body" sz="quarter" idx="38" hasCustomPrompt="1"/>
          </p:nvPr>
        </p:nvSpPr>
        <p:spPr>
          <a:xfrm>
            <a:off x="9099288" y="5536920"/>
            <a:ext cx="2479675" cy="313350"/>
          </a:xfrm>
        </p:spPr>
        <p:txBody>
          <a:bodyPr wrap="square" tIns="36000" bIns="0" anchor="t" anchorCtr="0">
            <a:spAutoFit/>
          </a:bodyPr>
          <a:lstStyle>
            <a:lvl1pPr marL="0" indent="0">
              <a:lnSpc>
                <a:spcPct val="100000"/>
              </a:lnSpc>
              <a:buNone/>
              <a:defRPr sz="1800" b="0">
                <a:solidFill>
                  <a:schemeClr val="tx1"/>
                </a:solidFill>
              </a:defRPr>
            </a:lvl1pPr>
            <a:lvl2pPr>
              <a:defRPr b="1">
                <a:solidFill>
                  <a:schemeClr val="accent1"/>
                </a:solidFill>
              </a:defRPr>
            </a:lvl2pPr>
            <a:lvl3pPr>
              <a:defRPr b="1">
                <a:solidFill>
                  <a:schemeClr val="accent1"/>
                </a:solidFill>
              </a:defRPr>
            </a:lvl3pPr>
            <a:lvl4pPr>
              <a:defRPr b="1">
                <a:solidFill>
                  <a:schemeClr val="accent1"/>
                </a:solidFill>
              </a:defRPr>
            </a:lvl4pPr>
            <a:lvl5pPr>
              <a:defRPr b="1">
                <a:solidFill>
                  <a:schemeClr val="accent1"/>
                </a:solidFill>
              </a:defRPr>
            </a:lvl5pPr>
          </a:lstStyle>
          <a:p>
            <a:pPr lvl="0"/>
            <a:r>
              <a:rPr lang="en-US"/>
              <a:t>Click to add job title</a:t>
            </a:r>
          </a:p>
        </p:txBody>
      </p:sp>
      <p:cxnSp>
        <p:nvCxnSpPr>
          <p:cNvPr id="100" name="Straight Connector 99">
            <a:extLst>
              <a:ext uri="{FF2B5EF4-FFF2-40B4-BE49-F238E27FC236}">
                <a16:creationId xmlns:a16="http://schemas.microsoft.com/office/drawing/2014/main" id="{50DD2977-1B98-C8CC-3C2E-4E4D084E068E}"/>
              </a:ext>
            </a:extLst>
          </p:cNvPr>
          <p:cNvCxnSpPr/>
          <p:nvPr userDrawn="1"/>
        </p:nvCxnSpPr>
        <p:spPr>
          <a:xfrm>
            <a:off x="3962400" y="401638"/>
            <a:ext cx="0" cy="57975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49085503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Slide - Dual Logo">
    <p:spTree>
      <p:nvGrpSpPr>
        <p:cNvPr id="1" name=""/>
        <p:cNvGrpSpPr/>
        <p:nvPr/>
      </p:nvGrpSpPr>
      <p:grpSpPr>
        <a:xfrm>
          <a:off x="0" y="0"/>
          <a:ext cx="0" cy="0"/>
          <a:chOff x="0" y="0"/>
          <a:chExt cx="0" cy="0"/>
        </a:xfrm>
      </p:grpSpPr>
      <p:sp>
        <p:nvSpPr>
          <p:cNvPr id="15" name="Text Placeholder 7">
            <a:extLst>
              <a:ext uri="{FF2B5EF4-FFF2-40B4-BE49-F238E27FC236}">
                <a16:creationId xmlns:a16="http://schemas.microsoft.com/office/drawing/2014/main" id="{AF0B1B31-3000-4CD8-BB26-CDF0CF4ED32F}"/>
              </a:ext>
            </a:extLst>
          </p:cNvPr>
          <p:cNvSpPr>
            <a:spLocks noGrp="1"/>
          </p:cNvSpPr>
          <p:nvPr>
            <p:ph type="body" sz="quarter" idx="27" hasCustomPrompt="1"/>
          </p:nvPr>
        </p:nvSpPr>
        <p:spPr>
          <a:xfrm>
            <a:off x="1219200" y="6349213"/>
            <a:ext cx="5486400" cy="161583"/>
          </a:xfrm>
        </p:spPr>
        <p:txBody>
          <a:bodyPr wrap="square" lIns="0" tIns="0" rIns="0" bIns="0" anchor="t" anchorCtr="0">
            <a:spAutoFit/>
          </a:bodyPr>
          <a:lstStyle>
            <a:lvl1pPr marL="0" indent="0">
              <a:lnSpc>
                <a:spcPct val="100000"/>
              </a:lnSpc>
              <a:buNone/>
              <a:defRPr sz="1050"/>
            </a:lvl1pPr>
            <a:lvl2pPr marL="432000" indent="0">
              <a:buNone/>
              <a:defRPr sz="1050"/>
            </a:lvl2pPr>
            <a:lvl3pPr marL="684000" indent="0">
              <a:buNone/>
              <a:defRPr sz="1050"/>
            </a:lvl3pPr>
            <a:lvl4pPr marL="828000" indent="0">
              <a:buNone/>
              <a:defRPr sz="1050"/>
            </a:lvl4pPr>
            <a:lvl5pPr marL="959400" indent="0">
              <a:buNone/>
              <a:defRPr sz="1050"/>
            </a:lvl5pPr>
          </a:lstStyle>
          <a:p>
            <a:pPr lvl="0"/>
            <a:r>
              <a:rPr lang="en-US"/>
              <a:t>Click to add confidentiality statement here</a:t>
            </a:r>
          </a:p>
        </p:txBody>
      </p:sp>
      <p:sp>
        <p:nvSpPr>
          <p:cNvPr id="3" name="Date Placeholder 2">
            <a:extLst>
              <a:ext uri="{FF2B5EF4-FFF2-40B4-BE49-F238E27FC236}">
                <a16:creationId xmlns:a16="http://schemas.microsoft.com/office/drawing/2014/main" id="{39E6A1CD-3FD6-4AD3-876A-75F060E88A2E}"/>
              </a:ext>
            </a:extLst>
          </p:cNvPr>
          <p:cNvSpPr>
            <a:spLocks noGrp="1"/>
          </p:cNvSpPr>
          <p:nvPr>
            <p:ph type="dt" sz="half" idx="26"/>
          </p:nvPr>
        </p:nvSpPr>
        <p:spPr>
          <a:xfrm>
            <a:off x="1219200" y="5989058"/>
            <a:ext cx="1828800" cy="207755"/>
          </a:xfrm>
        </p:spPr>
        <p:txBody>
          <a:bodyPr lIns="0" bIns="0"/>
          <a:lstStyle>
            <a:lvl1pPr algn="l">
              <a:lnSpc>
                <a:spcPct val="100000"/>
              </a:lnSpc>
              <a:defRPr/>
            </a:lvl1pPr>
          </a:lstStyle>
          <a:p>
            <a:endParaRPr lang="en-GB"/>
          </a:p>
        </p:txBody>
      </p:sp>
      <p:pic>
        <p:nvPicPr>
          <p:cNvPr id="5" name="Picture 2" descr="Image result for ASTRAZENECA LOGO">
            <a:extLst>
              <a:ext uri="{FF2B5EF4-FFF2-40B4-BE49-F238E27FC236}">
                <a16:creationId xmlns:a16="http://schemas.microsoft.com/office/drawing/2014/main" id="{05391862-9B15-7D95-620B-0163161D69A8}"/>
              </a:ext>
            </a:extLst>
          </p:cNvPr>
          <p:cNvPicPr>
            <a:picLocks noChangeAspect="1" noChangeArrowheads="1"/>
          </p:cNvPicPr>
          <p:nvPr userDrawn="1">
            <p:custDataLst>
              <p:tags r:id="rId2"/>
            </p:custDataLst>
          </p:nvPr>
        </p:nvPicPr>
        <p:blipFill>
          <a:blip r:embed="rId4">
            <a:extLst>
              <a:ext uri="{28A0092B-C50C-407E-A947-70E740481C1C}">
                <a14:useLocalDpi xmlns:a14="http://schemas.microsoft.com/office/drawing/2010/main" val="0"/>
              </a:ext>
            </a:extLst>
          </a:blip>
          <a:srcRect/>
          <a:stretch>
            <a:fillRect/>
          </a:stretch>
        </p:blipFill>
        <p:spPr bwMode="auto">
          <a:xfrm>
            <a:off x="1219200" y="401638"/>
            <a:ext cx="2438400" cy="66074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B1970160-AA31-20E0-0840-74BEF55D3FB8}"/>
              </a:ext>
            </a:extLst>
          </p:cNvPr>
          <p:cNvSpPr/>
          <p:nvPr userDrawn="1"/>
        </p:nvSpPr>
        <p:spPr>
          <a:xfrm>
            <a:off x="0" y="0"/>
            <a:ext cx="609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lnSpc>
                <a:spcPct val="90000"/>
              </a:lnSpc>
              <a:spcAft>
                <a:spcPts val="600"/>
              </a:spcAft>
            </a:pPr>
            <a:endParaRPr lang="en-US" err="1"/>
          </a:p>
        </p:txBody>
      </p:sp>
      <p:sp>
        <p:nvSpPr>
          <p:cNvPr id="2" name="Title 1">
            <a:extLst>
              <a:ext uri="{FF2B5EF4-FFF2-40B4-BE49-F238E27FC236}">
                <a16:creationId xmlns:a16="http://schemas.microsoft.com/office/drawing/2014/main" id="{49CDCC3B-CA12-4A4B-B5F5-D2062F3C58EC}"/>
              </a:ext>
            </a:extLst>
          </p:cNvPr>
          <p:cNvSpPr>
            <a:spLocks noGrp="1"/>
          </p:cNvSpPr>
          <p:nvPr>
            <p:ph type="title" hasCustomPrompt="1"/>
          </p:nvPr>
        </p:nvSpPr>
        <p:spPr>
          <a:xfrm>
            <a:off x="1219200" y="1793324"/>
            <a:ext cx="5486400" cy="2649133"/>
          </a:xfrm>
        </p:spPr>
        <p:txBody>
          <a:bodyPr anchor="b" anchorCtr="0">
            <a:normAutofit/>
          </a:bodyPr>
          <a:lstStyle>
            <a:lvl1pPr>
              <a:lnSpc>
                <a:spcPct val="100000"/>
              </a:lnSpc>
              <a:defRPr sz="4000">
                <a:solidFill>
                  <a:schemeClr val="accent1"/>
                </a:solidFill>
              </a:defRPr>
            </a:lvl1pPr>
          </a:lstStyle>
          <a:p>
            <a:r>
              <a:rPr lang="en-US"/>
              <a:t>Click to enter title here</a:t>
            </a:r>
          </a:p>
        </p:txBody>
      </p:sp>
      <p:sp>
        <p:nvSpPr>
          <p:cNvPr id="6" name="Picture Placeholder 12">
            <a:extLst>
              <a:ext uri="{FF2B5EF4-FFF2-40B4-BE49-F238E27FC236}">
                <a16:creationId xmlns:a16="http://schemas.microsoft.com/office/drawing/2014/main" id="{3506CBD9-0F78-454A-9842-87C2546180B8}"/>
              </a:ext>
            </a:extLst>
          </p:cNvPr>
          <p:cNvSpPr>
            <a:spLocks noGrp="1"/>
          </p:cNvSpPr>
          <p:nvPr>
            <p:ph type="pic" sz="quarter" idx="20" hasCustomPrompt="1"/>
          </p:nvPr>
        </p:nvSpPr>
        <p:spPr>
          <a:xfrm>
            <a:off x="7315200" y="0"/>
            <a:ext cx="4878036" cy="6865200"/>
          </a:xfrm>
          <a:prstGeom prst="rect">
            <a:avLst/>
          </a:prstGeom>
          <a:solidFill>
            <a:schemeClr val="bg2">
              <a:lumMod val="40000"/>
              <a:lumOff val="60000"/>
            </a:schemeClr>
          </a:solidFill>
        </p:spPr>
        <p:txBody>
          <a:bodyPr vert="horz" wrap="square" lIns="0" tIns="72000" rIns="0" bIns="1080000" rtlCol="0" anchor="ctr">
            <a:noAutofit/>
          </a:bodyPr>
          <a:lstStyle>
            <a:lvl1pPr marL="0" indent="0" algn="ctr" defTabSz="914400" rtl="0" eaLnBrk="1" latinLnBrk="0" hangingPunct="1">
              <a:lnSpc>
                <a:spcPct val="100000"/>
              </a:lnSpc>
              <a:spcBef>
                <a:spcPts val="0"/>
              </a:spcBef>
              <a:spcAft>
                <a:spcPts val="0"/>
              </a:spcAft>
              <a:buFont typeface="Arial" panose="020B0604020202020204" pitchFamily="34" charset="0"/>
              <a:buNone/>
              <a:defRPr lang="en-US" sz="1600" b="1" kern="1200" dirty="0" smtClean="0">
                <a:solidFill>
                  <a:schemeClr val="tx1"/>
                </a:solidFill>
                <a:latin typeface="+mn-lt"/>
                <a:ea typeface="+mn-ea"/>
                <a:cs typeface="+mn-cs"/>
              </a:defRPr>
            </a:lvl1pPr>
          </a:lstStyle>
          <a:p>
            <a:r>
              <a:rPr lang="en-US"/>
              <a:t>_______________________________</a:t>
            </a:r>
            <a:br>
              <a:rPr lang="en-US"/>
            </a:br>
            <a:br>
              <a:rPr lang="en-US"/>
            </a:br>
            <a:r>
              <a:rPr lang="en-US"/>
              <a:t>To add a brand image here:</a:t>
            </a:r>
            <a:br>
              <a:rPr lang="en-US"/>
            </a:br>
            <a:r>
              <a:rPr lang="en-US"/>
              <a:t>Select this placeholder and click </a:t>
            </a:r>
            <a:br>
              <a:rPr lang="en-US"/>
            </a:br>
            <a:r>
              <a:rPr lang="en-US"/>
              <a:t>Brand Pictures in </a:t>
            </a:r>
            <a:r>
              <a:rPr lang="en-US" err="1"/>
              <a:t>BrandIn</a:t>
            </a:r>
            <a:r>
              <a:rPr lang="en-US"/>
              <a:t>.</a:t>
            </a:r>
            <a:br>
              <a:rPr lang="en-US"/>
            </a:br>
            <a:br>
              <a:rPr lang="en-US"/>
            </a:br>
            <a:r>
              <a:rPr lang="en-US"/>
              <a:t>Clicking the icon will insert an </a:t>
            </a:r>
            <a:br>
              <a:rPr lang="en-US"/>
            </a:br>
            <a:r>
              <a:rPr lang="en-US"/>
              <a:t>image from your own files.</a:t>
            </a:r>
            <a:br>
              <a:rPr lang="en-US"/>
            </a:br>
            <a:br>
              <a:rPr lang="en-US"/>
            </a:br>
            <a:br>
              <a:rPr lang="en-US"/>
            </a:br>
            <a:br>
              <a:rPr lang="en-US"/>
            </a:br>
            <a:r>
              <a:rPr lang="en-US"/>
              <a:t>The image can then be scaled within </a:t>
            </a:r>
            <a:br>
              <a:rPr lang="en-US"/>
            </a:br>
            <a:r>
              <a:rPr lang="en-US"/>
              <a:t>the frame by using the Crop feature in </a:t>
            </a:r>
            <a:br>
              <a:rPr lang="en-US"/>
            </a:br>
            <a:r>
              <a:rPr lang="en-US"/>
              <a:t>the Picture Format tab of the ribbon.</a:t>
            </a:r>
            <a:br>
              <a:rPr lang="en-US"/>
            </a:br>
            <a:r>
              <a:rPr lang="en-US"/>
              <a:t>_______________________________</a:t>
            </a:r>
          </a:p>
        </p:txBody>
      </p:sp>
      <p:sp>
        <p:nvSpPr>
          <p:cNvPr id="10" name="Text Placeholder 9">
            <a:extLst>
              <a:ext uri="{FF2B5EF4-FFF2-40B4-BE49-F238E27FC236}">
                <a16:creationId xmlns:a16="http://schemas.microsoft.com/office/drawing/2014/main" id="{632E5583-912E-4EA8-8EDC-7B6B86E76274}"/>
              </a:ext>
            </a:extLst>
          </p:cNvPr>
          <p:cNvSpPr>
            <a:spLocks noGrp="1"/>
          </p:cNvSpPr>
          <p:nvPr>
            <p:ph type="body" sz="quarter" idx="21" hasCustomPrompt="1"/>
          </p:nvPr>
        </p:nvSpPr>
        <p:spPr>
          <a:xfrm>
            <a:off x="1219200" y="4594860"/>
            <a:ext cx="5486400" cy="1241799"/>
          </a:xfrm>
          <a:prstGeom prst="rect">
            <a:avLst/>
          </a:prstGeom>
        </p:spPr>
        <p:txBody>
          <a:bodyPr lIns="0">
            <a:normAutofit/>
          </a:bodyPr>
          <a:lstStyle>
            <a:lvl1pPr marL="0" indent="0">
              <a:lnSpc>
                <a:spcPct val="100000"/>
              </a:lnSpc>
              <a:buNone/>
              <a:defRPr sz="2400">
                <a:solidFill>
                  <a:schemeClr val="tx1"/>
                </a:solidFill>
              </a:defRPr>
            </a:lvl1pPr>
          </a:lstStyle>
          <a:p>
            <a:pPr lvl="0"/>
            <a:r>
              <a:rPr lang="en-US"/>
              <a:t>Click to add subtitle / presenters</a:t>
            </a:r>
          </a:p>
        </p:txBody>
      </p:sp>
      <p:sp>
        <p:nvSpPr>
          <p:cNvPr id="11" name="Picture Placeholder 3">
            <a:extLst>
              <a:ext uri="{FF2B5EF4-FFF2-40B4-BE49-F238E27FC236}">
                <a16:creationId xmlns:a16="http://schemas.microsoft.com/office/drawing/2014/main" id="{894F9465-82DF-4370-9E47-56C71396EFC4}"/>
              </a:ext>
            </a:extLst>
          </p:cNvPr>
          <p:cNvSpPr>
            <a:spLocks noGrp="1"/>
          </p:cNvSpPr>
          <p:nvPr>
            <p:ph type="pic" sz="quarter" idx="25" hasCustomPrompt="1"/>
          </p:nvPr>
        </p:nvSpPr>
        <p:spPr>
          <a:xfrm>
            <a:off x="4267200" y="427377"/>
            <a:ext cx="2438400" cy="635001"/>
          </a:xfrm>
        </p:spPr>
        <p:txBody>
          <a:bodyPr anchor="ctr" anchorCtr="0">
            <a:normAutofit/>
          </a:bodyPr>
          <a:lstStyle>
            <a:lvl1pPr marL="0" indent="0" algn="ctr">
              <a:lnSpc>
                <a:spcPct val="100000"/>
              </a:lnSpc>
              <a:buNone/>
              <a:defRPr sz="1400"/>
            </a:lvl1pPr>
          </a:lstStyle>
          <a:p>
            <a:r>
              <a:rPr lang="en-US"/>
              <a:t>Use this placeholder for a secondary logo if needed</a:t>
            </a:r>
          </a:p>
        </p:txBody>
      </p:sp>
      <p:sp>
        <p:nvSpPr>
          <p:cNvPr id="16" name="Freeform: Shape 15">
            <a:extLst>
              <a:ext uri="{FF2B5EF4-FFF2-40B4-BE49-F238E27FC236}">
                <a16:creationId xmlns:a16="http://schemas.microsoft.com/office/drawing/2014/main" id="{B8C86533-B59D-4640-AA9B-D75189B4B4CA}"/>
              </a:ext>
            </a:extLst>
          </p:cNvPr>
          <p:cNvSpPr/>
          <p:nvPr userDrawn="1"/>
        </p:nvSpPr>
        <p:spPr>
          <a:xfrm>
            <a:off x="-2087955" y="1"/>
            <a:ext cx="2064161" cy="6858000"/>
          </a:xfrm>
          <a:custGeom>
            <a:avLst/>
            <a:gdLst>
              <a:gd name="connsiteX0" fmla="*/ 0 w 2064161"/>
              <a:gd name="connsiteY0" fmla="*/ 0 h 6858000"/>
              <a:gd name="connsiteX1" fmla="*/ 2002971 w 2064161"/>
              <a:gd name="connsiteY1" fmla="*/ 0 h 6858000"/>
              <a:gd name="connsiteX2" fmla="*/ 2002971 w 2064161"/>
              <a:gd name="connsiteY2" fmla="*/ 6447122 h 6858000"/>
              <a:gd name="connsiteX3" fmla="*/ 2064161 w 2064161"/>
              <a:gd name="connsiteY3" fmla="*/ 6538118 h 6858000"/>
              <a:gd name="connsiteX4" fmla="*/ 2002971 w 2064161"/>
              <a:gd name="connsiteY4" fmla="*/ 6629114 h 6858000"/>
              <a:gd name="connsiteX5" fmla="*/ 2002971 w 2064161"/>
              <a:gd name="connsiteY5" fmla="*/ 6858000 h 6858000"/>
              <a:gd name="connsiteX6" fmla="*/ 0 w 206416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64161" h="6858000">
                <a:moveTo>
                  <a:pt x="0" y="0"/>
                </a:moveTo>
                <a:lnTo>
                  <a:pt x="2002971" y="0"/>
                </a:lnTo>
                <a:lnTo>
                  <a:pt x="2002971" y="6447122"/>
                </a:lnTo>
                <a:lnTo>
                  <a:pt x="2064161" y="6538118"/>
                </a:lnTo>
                <a:lnTo>
                  <a:pt x="2002971" y="6629114"/>
                </a:lnTo>
                <a:lnTo>
                  <a:pt x="2002971"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rIns="144000" bIns="216000" rtlCol="0" anchor="b" anchorCtr="0">
            <a:noAutofit/>
          </a:bodyPr>
          <a:lstStyle/>
          <a:p>
            <a:pPr>
              <a:lnSpc>
                <a:spcPct val="100000"/>
              </a:lnSpc>
              <a:spcAft>
                <a:spcPts val="600"/>
              </a:spcAft>
            </a:pPr>
            <a:r>
              <a:rPr lang="en-GB" sz="1400">
                <a:solidFill>
                  <a:schemeClr val="tx1"/>
                </a:solidFill>
              </a:rPr>
              <a:t>Please ensure you have added the correct confidentiality statement. </a:t>
            </a:r>
          </a:p>
          <a:p>
            <a:pPr>
              <a:lnSpc>
                <a:spcPct val="100000"/>
              </a:lnSpc>
              <a:spcAft>
                <a:spcPts val="600"/>
              </a:spcAft>
            </a:pPr>
            <a:r>
              <a:rPr lang="en-GB" sz="1400">
                <a:solidFill>
                  <a:schemeClr val="tx1"/>
                </a:solidFill>
              </a:rPr>
              <a:t>Type the correct statement: </a:t>
            </a:r>
            <a:br>
              <a:rPr lang="en-GB" sz="1400">
                <a:solidFill>
                  <a:schemeClr val="accent1"/>
                </a:solidFill>
              </a:rPr>
            </a:br>
            <a:r>
              <a:rPr lang="en-GB" sz="1400">
                <a:solidFill>
                  <a:schemeClr val="accent1"/>
                </a:solidFill>
              </a:rPr>
              <a:t>‘</a:t>
            </a:r>
            <a:r>
              <a:rPr lang="en-GB" sz="1400" b="1" i="1">
                <a:solidFill>
                  <a:schemeClr val="accent1"/>
                </a:solidFill>
              </a:rPr>
              <a:t>Company Restricted’ </a:t>
            </a:r>
            <a:r>
              <a:rPr lang="en-GB" sz="1400" b="0">
                <a:solidFill>
                  <a:schemeClr val="tx1"/>
                </a:solidFill>
              </a:rPr>
              <a:t>or</a:t>
            </a:r>
            <a:r>
              <a:rPr lang="en-GB" sz="1400" b="1">
                <a:solidFill>
                  <a:schemeClr val="accent1"/>
                </a:solidFill>
              </a:rPr>
              <a:t> ‘</a:t>
            </a:r>
            <a:r>
              <a:rPr lang="en-GB" sz="1400" b="1" i="1">
                <a:solidFill>
                  <a:schemeClr val="accent1"/>
                </a:solidFill>
              </a:rPr>
              <a:t>Strictly Confidential’ </a:t>
            </a:r>
            <a:r>
              <a:rPr lang="en-GB" sz="1400" b="0" i="1">
                <a:solidFill>
                  <a:schemeClr val="tx1"/>
                </a:solidFill>
              </a:rPr>
              <a:t>.</a:t>
            </a:r>
            <a:r>
              <a:rPr lang="en-GB" sz="1400" b="1" i="1">
                <a:solidFill>
                  <a:schemeClr val="accent1"/>
                </a:solidFill>
              </a:rPr>
              <a:t> </a:t>
            </a:r>
            <a:r>
              <a:rPr lang="en-GB" sz="1400" b="0" i="0">
                <a:solidFill>
                  <a:schemeClr val="tx1"/>
                </a:solidFill>
              </a:rPr>
              <a:t>No statement is needed </a:t>
            </a:r>
            <a:br>
              <a:rPr lang="en-GB" sz="1400" b="0" i="0">
                <a:solidFill>
                  <a:schemeClr val="tx1"/>
                </a:solidFill>
              </a:rPr>
            </a:br>
            <a:r>
              <a:rPr lang="en-GB" sz="1400" b="0" i="0">
                <a:solidFill>
                  <a:schemeClr val="tx1"/>
                </a:solidFill>
              </a:rPr>
              <a:t>for public information. </a:t>
            </a:r>
            <a:endParaRPr lang="en-GB" sz="1400" b="0">
              <a:solidFill>
                <a:schemeClr val="tx1"/>
              </a:solidFill>
            </a:endParaRPr>
          </a:p>
        </p:txBody>
      </p:sp>
      <p:sp>
        <p:nvSpPr>
          <p:cNvPr id="17" name="Oval 16">
            <a:extLst>
              <a:ext uri="{FF2B5EF4-FFF2-40B4-BE49-F238E27FC236}">
                <a16:creationId xmlns:a16="http://schemas.microsoft.com/office/drawing/2014/main" id="{CF3181C7-2372-4ADB-A7E1-372907919D37}"/>
              </a:ext>
            </a:extLst>
          </p:cNvPr>
          <p:cNvSpPr/>
          <p:nvPr userDrawn="1"/>
        </p:nvSpPr>
        <p:spPr>
          <a:xfrm>
            <a:off x="-1944694" y="3878333"/>
            <a:ext cx="419968" cy="41996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600"/>
              </a:spcAft>
            </a:pPr>
            <a:r>
              <a:rPr lang="en-US" sz="2400" b="1">
                <a:solidFill>
                  <a:schemeClr val="bg1"/>
                </a:solidFill>
                <a:latin typeface="+mn-lt"/>
              </a:rPr>
              <a:t>!</a:t>
            </a:r>
          </a:p>
        </p:txBody>
      </p:sp>
    </p:spTree>
    <p:custDataLst>
      <p:tags r:id="rId1"/>
    </p:custDataLst>
    <p:extLst>
      <p:ext uri="{BB962C8B-B14F-4D97-AF65-F5344CB8AC3E}">
        <p14:creationId xmlns:p14="http://schemas.microsoft.com/office/powerpoint/2010/main" val="157097908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Title Slide Alternative">
    <p:bg>
      <p:bgPr>
        <a:solidFill>
          <a:schemeClr val="accent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39E6A1CD-3FD6-4AD3-876A-75F060E88A2E}"/>
              </a:ext>
            </a:extLst>
          </p:cNvPr>
          <p:cNvSpPr>
            <a:spLocks noGrp="1"/>
          </p:cNvSpPr>
          <p:nvPr>
            <p:ph type="dt" sz="half" idx="26"/>
          </p:nvPr>
        </p:nvSpPr>
        <p:spPr>
          <a:xfrm>
            <a:off x="7924801" y="5989058"/>
            <a:ext cx="1279358" cy="207755"/>
          </a:xfrm>
        </p:spPr>
        <p:txBody>
          <a:bodyPr lIns="0" bIns="0"/>
          <a:lstStyle>
            <a:lvl1pPr algn="l">
              <a:lnSpc>
                <a:spcPct val="100000"/>
              </a:lnSpc>
              <a:defRPr>
                <a:solidFill>
                  <a:schemeClr val="bg1"/>
                </a:solidFill>
              </a:defRPr>
            </a:lvl1pPr>
          </a:lstStyle>
          <a:p>
            <a:endParaRPr lang="en-GB"/>
          </a:p>
        </p:txBody>
      </p:sp>
      <p:sp>
        <p:nvSpPr>
          <p:cNvPr id="14" name="Text Placeholder 7">
            <a:extLst>
              <a:ext uri="{FF2B5EF4-FFF2-40B4-BE49-F238E27FC236}">
                <a16:creationId xmlns:a16="http://schemas.microsoft.com/office/drawing/2014/main" id="{92EBB4F1-3A58-475F-9EBB-925156182B78}"/>
              </a:ext>
            </a:extLst>
          </p:cNvPr>
          <p:cNvSpPr>
            <a:spLocks noGrp="1"/>
          </p:cNvSpPr>
          <p:nvPr>
            <p:ph type="body" sz="quarter" idx="27" hasCustomPrompt="1"/>
          </p:nvPr>
        </p:nvSpPr>
        <p:spPr>
          <a:xfrm>
            <a:off x="7924801" y="6349213"/>
            <a:ext cx="3657600" cy="161583"/>
          </a:xfrm>
        </p:spPr>
        <p:txBody>
          <a:bodyPr wrap="square" lIns="0" tIns="0" rIns="0" bIns="0" anchor="ctr" anchorCtr="0">
            <a:normAutofit/>
          </a:bodyPr>
          <a:lstStyle>
            <a:lvl1pPr marL="0" indent="0">
              <a:lnSpc>
                <a:spcPct val="100000"/>
              </a:lnSpc>
              <a:buNone/>
              <a:defRPr sz="1050">
                <a:solidFill>
                  <a:schemeClr val="bg1"/>
                </a:solidFill>
              </a:defRPr>
            </a:lvl1pPr>
            <a:lvl2pPr marL="432000" indent="0">
              <a:buNone/>
              <a:defRPr sz="1050"/>
            </a:lvl2pPr>
            <a:lvl3pPr marL="684000" indent="0">
              <a:buNone/>
              <a:defRPr sz="1050"/>
            </a:lvl3pPr>
            <a:lvl4pPr marL="828000" indent="0">
              <a:buNone/>
              <a:defRPr sz="1050"/>
            </a:lvl4pPr>
            <a:lvl5pPr marL="959400" indent="0">
              <a:buNone/>
              <a:defRPr sz="1050"/>
            </a:lvl5pPr>
          </a:lstStyle>
          <a:p>
            <a:pPr lvl="0"/>
            <a:r>
              <a:rPr lang="en-US"/>
              <a:t>Click to add confidentiality statement here</a:t>
            </a:r>
          </a:p>
        </p:txBody>
      </p:sp>
      <p:sp>
        <p:nvSpPr>
          <p:cNvPr id="13" name="Picture Placeholder 12">
            <a:extLst>
              <a:ext uri="{FF2B5EF4-FFF2-40B4-BE49-F238E27FC236}">
                <a16:creationId xmlns:a16="http://schemas.microsoft.com/office/drawing/2014/main" id="{332A73A7-F1E1-4085-B3F6-999828C7F549}"/>
              </a:ext>
            </a:extLst>
          </p:cNvPr>
          <p:cNvSpPr>
            <a:spLocks noGrp="1"/>
          </p:cNvSpPr>
          <p:nvPr>
            <p:ph type="pic" sz="quarter" idx="20" hasCustomPrompt="1"/>
          </p:nvPr>
        </p:nvSpPr>
        <p:spPr>
          <a:xfrm>
            <a:off x="0" y="0"/>
            <a:ext cx="6705600" cy="6858000"/>
          </a:xfrm>
          <a:prstGeom prst="rect">
            <a:avLst/>
          </a:prstGeom>
          <a:solidFill>
            <a:schemeClr val="bg2">
              <a:lumMod val="40000"/>
              <a:lumOff val="60000"/>
            </a:schemeClr>
          </a:solidFill>
        </p:spPr>
        <p:txBody>
          <a:bodyPr vert="horz" wrap="square" lIns="91440" tIns="432000" rIns="91440" bIns="1404000" rtlCol="0" anchor="ctr">
            <a:noAutofit/>
          </a:bodyPr>
          <a:lstStyle>
            <a:lvl1pPr marL="0" indent="0" algn="ctr">
              <a:lnSpc>
                <a:spcPct val="100000"/>
              </a:lnSpc>
              <a:spcAft>
                <a:spcPts val="0"/>
              </a:spcAft>
              <a:buNone/>
              <a:defRPr lang="en-US" sz="1600" b="1" dirty="0">
                <a:solidFill>
                  <a:schemeClr val="tx1"/>
                </a:solidFill>
              </a:defRPr>
            </a:lvl1pPr>
          </a:lstStyle>
          <a:p>
            <a:pPr marL="228600" lvl="0" indent="-228600" algn="ctr"/>
            <a:r>
              <a:rPr lang="en-US"/>
              <a:t>_______________________________</a:t>
            </a:r>
            <a:br>
              <a:rPr lang="en-US"/>
            </a:br>
            <a:br>
              <a:rPr lang="en-US"/>
            </a:br>
            <a:r>
              <a:rPr lang="en-US"/>
              <a:t>To add a brand image here:</a:t>
            </a:r>
            <a:br>
              <a:rPr lang="en-US"/>
            </a:br>
            <a:r>
              <a:rPr lang="en-US"/>
              <a:t>Select this placeholder and click </a:t>
            </a:r>
            <a:br>
              <a:rPr lang="en-US"/>
            </a:br>
            <a:r>
              <a:rPr lang="en-US"/>
              <a:t>Brand Pictures in </a:t>
            </a:r>
            <a:r>
              <a:rPr lang="en-US" err="1"/>
              <a:t>BrandIn</a:t>
            </a:r>
            <a:r>
              <a:rPr lang="en-US"/>
              <a:t>.</a:t>
            </a:r>
            <a:br>
              <a:rPr lang="en-US"/>
            </a:br>
            <a:br>
              <a:rPr lang="en-US"/>
            </a:br>
            <a:r>
              <a:rPr lang="en-US"/>
              <a:t>Clicking the icon will insert an </a:t>
            </a:r>
            <a:br>
              <a:rPr lang="en-US"/>
            </a:br>
            <a:r>
              <a:rPr lang="en-US"/>
              <a:t>image from your own files.</a:t>
            </a:r>
            <a:br>
              <a:rPr lang="en-US"/>
            </a:br>
            <a:br>
              <a:rPr lang="en-US"/>
            </a:br>
            <a:br>
              <a:rPr lang="en-US"/>
            </a:br>
            <a:br>
              <a:rPr lang="en-US"/>
            </a:br>
            <a:r>
              <a:rPr lang="en-US"/>
              <a:t>The image can then be scaled within </a:t>
            </a:r>
            <a:br>
              <a:rPr lang="en-US"/>
            </a:br>
            <a:r>
              <a:rPr lang="en-US"/>
              <a:t>the frame by using the Crop feature in </a:t>
            </a:r>
            <a:br>
              <a:rPr lang="en-US"/>
            </a:br>
            <a:r>
              <a:rPr lang="en-US"/>
              <a:t>the Picture Format tab of the ribbon.</a:t>
            </a:r>
            <a:br>
              <a:rPr lang="en-US"/>
            </a:br>
            <a:r>
              <a:rPr lang="en-US"/>
              <a:t>_______________________________</a:t>
            </a:r>
          </a:p>
        </p:txBody>
      </p:sp>
      <p:grpSp>
        <p:nvGrpSpPr>
          <p:cNvPr id="11" name="Group 10">
            <a:extLst>
              <a:ext uri="{FF2B5EF4-FFF2-40B4-BE49-F238E27FC236}">
                <a16:creationId xmlns:a16="http://schemas.microsoft.com/office/drawing/2014/main" id="{9516A261-40A9-4E3C-8184-C41208C9782A}"/>
              </a:ext>
            </a:extLst>
          </p:cNvPr>
          <p:cNvGrpSpPr/>
          <p:nvPr userDrawn="1"/>
        </p:nvGrpSpPr>
        <p:grpSpPr>
          <a:xfrm>
            <a:off x="9168234" y="436310"/>
            <a:ext cx="2416181" cy="585338"/>
            <a:chOff x="9168234" y="436310"/>
            <a:chExt cx="2416181" cy="585338"/>
          </a:xfrm>
        </p:grpSpPr>
        <p:sp>
          <p:nvSpPr>
            <p:cNvPr id="6" name="Freeform: Shape 5">
              <a:extLst>
                <a:ext uri="{FF2B5EF4-FFF2-40B4-BE49-F238E27FC236}">
                  <a16:creationId xmlns:a16="http://schemas.microsoft.com/office/drawing/2014/main" id="{1CB6D089-790C-9B8D-F460-C1567878F945}"/>
                </a:ext>
              </a:extLst>
            </p:cNvPr>
            <p:cNvSpPr/>
            <p:nvPr/>
          </p:nvSpPr>
          <p:spPr>
            <a:xfrm>
              <a:off x="9168234" y="755229"/>
              <a:ext cx="1961045" cy="263764"/>
            </a:xfrm>
            <a:custGeom>
              <a:avLst/>
              <a:gdLst>
                <a:gd name="connsiteX0" fmla="*/ 76969 w 1961045"/>
                <a:gd name="connsiteY0" fmla="*/ 151125 h 263764"/>
                <a:gd name="connsiteX1" fmla="*/ 116775 w 1961045"/>
                <a:gd name="connsiteY1" fmla="*/ 43130 h 263764"/>
                <a:gd name="connsiteX2" fmla="*/ 154620 w 1961045"/>
                <a:gd name="connsiteY2" fmla="*/ 151125 h 263764"/>
                <a:gd name="connsiteX3" fmla="*/ 193232 w 1961045"/>
                <a:gd name="connsiteY3" fmla="*/ 259973 h 263764"/>
                <a:gd name="connsiteX4" fmla="*/ 229714 w 1961045"/>
                <a:gd name="connsiteY4" fmla="*/ 259973 h 263764"/>
                <a:gd name="connsiteX5" fmla="*/ 135101 w 1961045"/>
                <a:gd name="connsiteY5" fmla="*/ 0 h 263764"/>
                <a:gd name="connsiteX6" fmla="*/ 99045 w 1961045"/>
                <a:gd name="connsiteY6" fmla="*/ 0 h 263764"/>
                <a:gd name="connsiteX7" fmla="*/ 0 w 1961045"/>
                <a:gd name="connsiteY7" fmla="*/ 259973 h 263764"/>
                <a:gd name="connsiteX8" fmla="*/ 36822 w 1961045"/>
                <a:gd name="connsiteY8" fmla="*/ 259973 h 263764"/>
                <a:gd name="connsiteX9" fmla="*/ 65888 w 1961045"/>
                <a:gd name="connsiteY9" fmla="*/ 180276 h 263764"/>
                <a:gd name="connsiteX10" fmla="*/ 164933 w 1961045"/>
                <a:gd name="connsiteY10" fmla="*/ 180276 h 263764"/>
                <a:gd name="connsiteX11" fmla="*/ 366263 w 1961045"/>
                <a:gd name="connsiteY11" fmla="*/ 204910 h 263764"/>
                <a:gd name="connsiteX12" fmla="*/ 319724 w 1961045"/>
                <a:gd name="connsiteY12" fmla="*/ 237385 h 263764"/>
                <a:gd name="connsiteX13" fmla="*/ 271309 w 1961045"/>
                <a:gd name="connsiteY13" fmla="*/ 215394 h 263764"/>
                <a:gd name="connsiteX14" fmla="*/ 236192 w 1961045"/>
                <a:gd name="connsiteY14" fmla="*/ 221531 h 263764"/>
                <a:gd name="connsiteX15" fmla="*/ 318275 w 1961045"/>
                <a:gd name="connsiteY15" fmla="*/ 262871 h 263764"/>
                <a:gd name="connsiteX16" fmla="*/ 400955 w 1961045"/>
                <a:gd name="connsiteY16" fmla="*/ 200733 h 263764"/>
                <a:gd name="connsiteX17" fmla="*/ 319383 w 1961045"/>
                <a:gd name="connsiteY17" fmla="*/ 139618 h 263764"/>
                <a:gd name="connsiteX18" fmla="*/ 273525 w 1961045"/>
                <a:gd name="connsiteY18" fmla="*/ 108848 h 263764"/>
                <a:gd name="connsiteX19" fmla="*/ 312479 w 1961045"/>
                <a:gd name="connsiteY19" fmla="*/ 80208 h 263764"/>
                <a:gd name="connsiteX20" fmla="*/ 357398 w 1961045"/>
                <a:gd name="connsiteY20" fmla="*/ 105779 h 263764"/>
                <a:gd name="connsiteX21" fmla="*/ 388169 w 1961045"/>
                <a:gd name="connsiteY21" fmla="*/ 92908 h 263764"/>
                <a:gd name="connsiteX22" fmla="*/ 316314 w 1961045"/>
                <a:gd name="connsiteY22" fmla="*/ 55063 h 263764"/>
                <a:gd name="connsiteX23" fmla="*/ 240283 w 1961045"/>
                <a:gd name="connsiteY23" fmla="*/ 113365 h 263764"/>
                <a:gd name="connsiteX24" fmla="*/ 308984 w 1961045"/>
                <a:gd name="connsiteY24" fmla="*/ 169451 h 263764"/>
                <a:gd name="connsiteX25" fmla="*/ 366263 w 1961045"/>
                <a:gd name="connsiteY25" fmla="*/ 204910 h 263764"/>
                <a:gd name="connsiteX26" fmla="*/ 473747 w 1961045"/>
                <a:gd name="connsiteY26" fmla="*/ 341 h 263764"/>
                <a:gd name="connsiteX27" fmla="*/ 439652 w 1961045"/>
                <a:gd name="connsiteY27" fmla="*/ 14661 h 263764"/>
                <a:gd name="connsiteX28" fmla="*/ 439652 w 1961045"/>
                <a:gd name="connsiteY28" fmla="*/ 62649 h 263764"/>
                <a:gd name="connsiteX29" fmla="*/ 408200 w 1961045"/>
                <a:gd name="connsiteY29" fmla="*/ 62649 h 263764"/>
                <a:gd name="connsiteX30" fmla="*/ 408200 w 1961045"/>
                <a:gd name="connsiteY30" fmla="*/ 90266 h 263764"/>
                <a:gd name="connsiteX31" fmla="*/ 439567 w 1961045"/>
                <a:gd name="connsiteY31" fmla="*/ 90266 h 263764"/>
                <a:gd name="connsiteX32" fmla="*/ 439567 w 1961045"/>
                <a:gd name="connsiteY32" fmla="*/ 216843 h 263764"/>
                <a:gd name="connsiteX33" fmla="*/ 477583 w 1961045"/>
                <a:gd name="connsiteY33" fmla="*/ 261337 h 263764"/>
                <a:gd name="connsiteX34" fmla="*/ 509717 w 1961045"/>
                <a:gd name="connsiteY34" fmla="*/ 258012 h 263764"/>
                <a:gd name="connsiteX35" fmla="*/ 509717 w 1961045"/>
                <a:gd name="connsiteY35" fmla="*/ 230651 h 263764"/>
                <a:gd name="connsiteX36" fmla="*/ 487981 w 1961045"/>
                <a:gd name="connsiteY36" fmla="*/ 235169 h 263764"/>
                <a:gd name="connsiteX37" fmla="*/ 473747 w 1961045"/>
                <a:gd name="connsiteY37" fmla="*/ 201841 h 263764"/>
                <a:gd name="connsiteX38" fmla="*/ 473747 w 1961045"/>
                <a:gd name="connsiteY38" fmla="*/ 89925 h 263764"/>
                <a:gd name="connsiteX39" fmla="*/ 509717 w 1961045"/>
                <a:gd name="connsiteY39" fmla="*/ 89925 h 263764"/>
                <a:gd name="connsiteX40" fmla="*/ 509717 w 1961045"/>
                <a:gd name="connsiteY40" fmla="*/ 62308 h 263764"/>
                <a:gd name="connsiteX41" fmla="*/ 473747 w 1961045"/>
                <a:gd name="connsiteY41" fmla="*/ 62308 h 263764"/>
                <a:gd name="connsiteX42" fmla="*/ 539635 w 1961045"/>
                <a:gd name="connsiteY42" fmla="*/ 62649 h 263764"/>
                <a:gd name="connsiteX43" fmla="*/ 539635 w 1961045"/>
                <a:gd name="connsiteY43" fmla="*/ 259973 h 263764"/>
                <a:gd name="connsiteX44" fmla="*/ 573048 w 1961045"/>
                <a:gd name="connsiteY44" fmla="*/ 259973 h 263764"/>
                <a:gd name="connsiteX45" fmla="*/ 573048 w 1961045"/>
                <a:gd name="connsiteY45" fmla="*/ 168769 h 263764"/>
                <a:gd name="connsiteX46" fmla="*/ 581572 w 1961045"/>
                <a:gd name="connsiteY46" fmla="*/ 117627 h 263764"/>
                <a:gd name="connsiteX47" fmla="*/ 641237 w 1961045"/>
                <a:gd name="connsiteY47" fmla="*/ 93249 h 263764"/>
                <a:gd name="connsiteX48" fmla="*/ 641237 w 1961045"/>
                <a:gd name="connsiteY48" fmla="*/ 59154 h 263764"/>
                <a:gd name="connsiteX49" fmla="*/ 573645 w 1961045"/>
                <a:gd name="connsiteY49" fmla="*/ 97767 h 263764"/>
                <a:gd name="connsiteX50" fmla="*/ 573645 w 1961045"/>
                <a:gd name="connsiteY50" fmla="*/ 62308 h 263764"/>
                <a:gd name="connsiteX51" fmla="*/ 836686 w 1961045"/>
                <a:gd name="connsiteY51" fmla="*/ 426 h 263764"/>
                <a:gd name="connsiteX52" fmla="*/ 836686 w 1961045"/>
                <a:gd name="connsiteY52" fmla="*/ 32390 h 263764"/>
                <a:gd name="connsiteX53" fmla="*/ 984401 w 1961045"/>
                <a:gd name="connsiteY53" fmla="*/ 32390 h 263764"/>
                <a:gd name="connsiteX54" fmla="*/ 836515 w 1961045"/>
                <a:gd name="connsiteY54" fmla="*/ 226219 h 263764"/>
                <a:gd name="connsiteX55" fmla="*/ 836515 w 1961045"/>
                <a:gd name="connsiteY55" fmla="*/ 260314 h 263764"/>
                <a:gd name="connsiteX56" fmla="*/ 1027446 w 1961045"/>
                <a:gd name="connsiteY56" fmla="*/ 260314 h 263764"/>
                <a:gd name="connsiteX57" fmla="*/ 1027446 w 1961045"/>
                <a:gd name="connsiteY57" fmla="*/ 228435 h 263764"/>
                <a:gd name="connsiteX58" fmla="*/ 876662 w 1961045"/>
                <a:gd name="connsiteY58" fmla="*/ 228435 h 263764"/>
                <a:gd name="connsiteX59" fmla="*/ 1023781 w 1961045"/>
                <a:gd name="connsiteY59" fmla="*/ 32390 h 263764"/>
                <a:gd name="connsiteX60" fmla="*/ 1023781 w 1961045"/>
                <a:gd name="connsiteY60" fmla="*/ 0 h 263764"/>
                <a:gd name="connsiteX61" fmla="*/ 1235339 w 1961045"/>
                <a:gd name="connsiteY61" fmla="*/ 62649 h 263764"/>
                <a:gd name="connsiteX62" fmla="*/ 1235339 w 1961045"/>
                <a:gd name="connsiteY62" fmla="*/ 259973 h 263764"/>
                <a:gd name="connsiteX63" fmla="*/ 1268496 w 1961045"/>
                <a:gd name="connsiteY63" fmla="*/ 259973 h 263764"/>
                <a:gd name="connsiteX64" fmla="*/ 1268496 w 1961045"/>
                <a:gd name="connsiteY64" fmla="*/ 147886 h 263764"/>
                <a:gd name="connsiteX65" fmla="*/ 1283157 w 1961045"/>
                <a:gd name="connsiteY65" fmla="*/ 103648 h 263764"/>
                <a:gd name="connsiteX66" fmla="*/ 1320831 w 1961045"/>
                <a:gd name="connsiteY66" fmla="*/ 88646 h 263764"/>
                <a:gd name="connsiteX67" fmla="*/ 1363450 w 1961045"/>
                <a:gd name="connsiteY67" fmla="*/ 115752 h 263764"/>
                <a:gd name="connsiteX68" fmla="*/ 1365581 w 1961045"/>
                <a:gd name="connsiteY68" fmla="*/ 148227 h 263764"/>
                <a:gd name="connsiteX69" fmla="*/ 1365581 w 1961045"/>
                <a:gd name="connsiteY69" fmla="*/ 259973 h 263764"/>
                <a:gd name="connsiteX70" fmla="*/ 1398653 w 1961045"/>
                <a:gd name="connsiteY70" fmla="*/ 259973 h 263764"/>
                <a:gd name="connsiteX71" fmla="*/ 1398653 w 1961045"/>
                <a:gd name="connsiteY71" fmla="*/ 143198 h 263764"/>
                <a:gd name="connsiteX72" fmla="*/ 1395243 w 1961045"/>
                <a:gd name="connsiteY72" fmla="*/ 102711 h 263764"/>
                <a:gd name="connsiteX73" fmla="*/ 1330293 w 1961045"/>
                <a:gd name="connsiteY73" fmla="*/ 57535 h 263764"/>
                <a:gd name="connsiteX74" fmla="*/ 1268496 w 1961045"/>
                <a:gd name="connsiteY74" fmla="*/ 92056 h 263764"/>
                <a:gd name="connsiteX75" fmla="*/ 1268496 w 1961045"/>
                <a:gd name="connsiteY75" fmla="*/ 62308 h 263764"/>
                <a:gd name="connsiteX76" fmla="*/ 1750426 w 1961045"/>
                <a:gd name="connsiteY76" fmla="*/ 212496 h 263764"/>
                <a:gd name="connsiteX77" fmla="*/ 1704824 w 1961045"/>
                <a:gd name="connsiteY77" fmla="*/ 238067 h 263764"/>
                <a:gd name="connsiteX78" fmla="*/ 1645158 w 1961045"/>
                <a:gd name="connsiteY78" fmla="*/ 158882 h 263764"/>
                <a:gd name="connsiteX79" fmla="*/ 1702863 w 1961045"/>
                <a:gd name="connsiteY79" fmla="*/ 79185 h 263764"/>
                <a:gd name="connsiteX80" fmla="*/ 1748891 w 1961045"/>
                <a:gd name="connsiteY80" fmla="*/ 107143 h 263764"/>
                <a:gd name="connsiteX81" fmla="*/ 1780003 w 1961045"/>
                <a:gd name="connsiteY81" fmla="*/ 94187 h 263764"/>
                <a:gd name="connsiteX82" fmla="*/ 1701670 w 1961045"/>
                <a:gd name="connsiteY82" fmla="*/ 54807 h 263764"/>
                <a:gd name="connsiteX83" fmla="*/ 1607909 w 1961045"/>
                <a:gd name="connsiteY83" fmla="*/ 161354 h 263764"/>
                <a:gd name="connsiteX84" fmla="*/ 1704057 w 1961045"/>
                <a:gd name="connsiteY84" fmla="*/ 263638 h 263764"/>
                <a:gd name="connsiteX85" fmla="*/ 1779406 w 1961045"/>
                <a:gd name="connsiteY85" fmla="*/ 224685 h 263764"/>
                <a:gd name="connsiteX86" fmla="*/ 1075179 w 1961045"/>
                <a:gd name="connsiteY86" fmla="*/ 140641 h 263764"/>
                <a:gd name="connsiteX87" fmla="*/ 1179935 w 1961045"/>
                <a:gd name="connsiteY87" fmla="*/ 140641 h 263764"/>
                <a:gd name="connsiteX88" fmla="*/ 1127344 w 1961045"/>
                <a:gd name="connsiteY88" fmla="*/ 80208 h 263764"/>
                <a:gd name="connsiteX89" fmla="*/ 1075179 w 1961045"/>
                <a:gd name="connsiteY89" fmla="*/ 140641 h 263764"/>
                <a:gd name="connsiteX90" fmla="*/ 1207211 w 1961045"/>
                <a:gd name="connsiteY90" fmla="*/ 222128 h 263764"/>
                <a:gd name="connsiteX91" fmla="*/ 1131094 w 1961045"/>
                <a:gd name="connsiteY91" fmla="*/ 263382 h 263764"/>
                <a:gd name="connsiteX92" fmla="*/ 1039123 w 1961045"/>
                <a:gd name="connsiteY92" fmla="*/ 157348 h 263764"/>
                <a:gd name="connsiteX93" fmla="*/ 1129816 w 1961045"/>
                <a:gd name="connsiteY93" fmla="*/ 55063 h 263764"/>
                <a:gd name="connsiteX94" fmla="*/ 1212495 w 1961045"/>
                <a:gd name="connsiteY94" fmla="*/ 124702 h 263764"/>
                <a:gd name="connsiteX95" fmla="*/ 1216246 w 1961045"/>
                <a:gd name="connsiteY95" fmla="*/ 164763 h 263764"/>
                <a:gd name="connsiteX96" fmla="*/ 1074326 w 1961045"/>
                <a:gd name="connsiteY96" fmla="*/ 164763 h 263764"/>
                <a:gd name="connsiteX97" fmla="*/ 1133992 w 1961045"/>
                <a:gd name="connsiteY97" fmla="*/ 238749 h 263764"/>
                <a:gd name="connsiteX98" fmla="*/ 1174991 w 1961045"/>
                <a:gd name="connsiteY98" fmla="*/ 216246 h 263764"/>
                <a:gd name="connsiteX99" fmla="*/ 1452182 w 1961045"/>
                <a:gd name="connsiteY99" fmla="*/ 140641 h 263764"/>
                <a:gd name="connsiteX100" fmla="*/ 1556938 w 1961045"/>
                <a:gd name="connsiteY100" fmla="*/ 140641 h 263764"/>
                <a:gd name="connsiteX101" fmla="*/ 1504347 w 1961045"/>
                <a:gd name="connsiteY101" fmla="*/ 80208 h 263764"/>
                <a:gd name="connsiteX102" fmla="*/ 1452182 w 1961045"/>
                <a:gd name="connsiteY102" fmla="*/ 140641 h 263764"/>
                <a:gd name="connsiteX103" fmla="*/ 1584214 w 1961045"/>
                <a:gd name="connsiteY103" fmla="*/ 222128 h 263764"/>
                <a:gd name="connsiteX104" fmla="*/ 1508097 w 1961045"/>
                <a:gd name="connsiteY104" fmla="*/ 263382 h 263764"/>
                <a:gd name="connsiteX105" fmla="*/ 1416212 w 1961045"/>
                <a:gd name="connsiteY105" fmla="*/ 157348 h 263764"/>
                <a:gd name="connsiteX106" fmla="*/ 1506818 w 1961045"/>
                <a:gd name="connsiteY106" fmla="*/ 55063 h 263764"/>
                <a:gd name="connsiteX107" fmla="*/ 1589498 w 1961045"/>
                <a:gd name="connsiteY107" fmla="*/ 124702 h 263764"/>
                <a:gd name="connsiteX108" fmla="*/ 1593249 w 1961045"/>
                <a:gd name="connsiteY108" fmla="*/ 164763 h 263764"/>
                <a:gd name="connsiteX109" fmla="*/ 1450988 w 1961045"/>
                <a:gd name="connsiteY109" fmla="*/ 164763 h 263764"/>
                <a:gd name="connsiteX110" fmla="*/ 1510654 w 1961045"/>
                <a:gd name="connsiteY110" fmla="*/ 238749 h 263764"/>
                <a:gd name="connsiteX111" fmla="*/ 1551653 w 1961045"/>
                <a:gd name="connsiteY111" fmla="*/ 216246 h 263764"/>
                <a:gd name="connsiteX112" fmla="*/ 1961046 w 1961045"/>
                <a:gd name="connsiteY112" fmla="*/ 259973 h 263764"/>
                <a:gd name="connsiteX113" fmla="*/ 1926525 w 1961045"/>
                <a:gd name="connsiteY113" fmla="*/ 259973 h 263764"/>
                <a:gd name="connsiteX114" fmla="*/ 1922604 w 1961045"/>
                <a:gd name="connsiteY114" fmla="*/ 230822 h 263764"/>
                <a:gd name="connsiteX115" fmla="*/ 1856460 w 1961045"/>
                <a:gd name="connsiteY115" fmla="*/ 262530 h 263764"/>
                <a:gd name="connsiteX116" fmla="*/ 1789549 w 1961045"/>
                <a:gd name="connsiteY116" fmla="*/ 206444 h 263764"/>
                <a:gd name="connsiteX117" fmla="*/ 1798073 w 1961045"/>
                <a:gd name="connsiteY117" fmla="*/ 176696 h 263764"/>
                <a:gd name="connsiteX118" fmla="*/ 1889106 w 1961045"/>
                <a:gd name="connsiteY118" fmla="*/ 142005 h 263764"/>
                <a:gd name="connsiteX119" fmla="*/ 1920388 w 1961045"/>
                <a:gd name="connsiteY119" fmla="*/ 139533 h 263764"/>
                <a:gd name="connsiteX120" fmla="*/ 1920388 w 1961045"/>
                <a:gd name="connsiteY120" fmla="*/ 134675 h 263764"/>
                <a:gd name="connsiteX121" fmla="*/ 1876320 w 1961045"/>
                <a:gd name="connsiteY121" fmla="*/ 79952 h 263764"/>
                <a:gd name="connsiteX122" fmla="*/ 1836003 w 1961045"/>
                <a:gd name="connsiteY122" fmla="*/ 105523 h 263764"/>
                <a:gd name="connsiteX123" fmla="*/ 1805489 w 1961045"/>
                <a:gd name="connsiteY123" fmla="*/ 92738 h 263764"/>
                <a:gd name="connsiteX124" fmla="*/ 1807023 w 1961045"/>
                <a:gd name="connsiteY124" fmla="*/ 89499 h 263764"/>
                <a:gd name="connsiteX125" fmla="*/ 1875212 w 1961045"/>
                <a:gd name="connsiteY125" fmla="*/ 54466 h 263764"/>
                <a:gd name="connsiteX126" fmla="*/ 1932662 w 1961045"/>
                <a:gd name="connsiteY126" fmla="*/ 71514 h 263764"/>
                <a:gd name="connsiteX127" fmla="*/ 1954142 w 1961045"/>
                <a:gd name="connsiteY127" fmla="*/ 121037 h 263764"/>
                <a:gd name="connsiteX128" fmla="*/ 1955506 w 1961045"/>
                <a:gd name="connsiteY128" fmla="*/ 222383 h 263764"/>
                <a:gd name="connsiteX129" fmla="*/ 1961046 w 1961045"/>
                <a:gd name="connsiteY129" fmla="*/ 259973 h 263764"/>
                <a:gd name="connsiteX130" fmla="*/ 1915700 w 1961045"/>
                <a:gd name="connsiteY130" fmla="*/ 205506 h 263764"/>
                <a:gd name="connsiteX131" fmla="*/ 1921070 w 1961045"/>
                <a:gd name="connsiteY131" fmla="*/ 161183 h 263764"/>
                <a:gd name="connsiteX132" fmla="*/ 1869331 w 1961045"/>
                <a:gd name="connsiteY132" fmla="*/ 170389 h 263764"/>
                <a:gd name="connsiteX133" fmla="*/ 1826713 w 1961045"/>
                <a:gd name="connsiteY133" fmla="*/ 205933 h 263764"/>
                <a:gd name="connsiteX134" fmla="*/ 1863791 w 1961045"/>
                <a:gd name="connsiteY134" fmla="*/ 235169 h 263764"/>
                <a:gd name="connsiteX135" fmla="*/ 1915700 w 1961045"/>
                <a:gd name="connsiteY135" fmla="*/ 205506 h 263764"/>
                <a:gd name="connsiteX136" fmla="*/ 813160 w 1961045"/>
                <a:gd name="connsiteY136" fmla="*/ 259973 h 263764"/>
                <a:gd name="connsiteX137" fmla="*/ 779066 w 1961045"/>
                <a:gd name="connsiteY137" fmla="*/ 259973 h 263764"/>
                <a:gd name="connsiteX138" fmla="*/ 775145 w 1961045"/>
                <a:gd name="connsiteY138" fmla="*/ 230822 h 263764"/>
                <a:gd name="connsiteX139" fmla="*/ 708575 w 1961045"/>
                <a:gd name="connsiteY139" fmla="*/ 262530 h 263764"/>
                <a:gd name="connsiteX140" fmla="*/ 641664 w 1961045"/>
                <a:gd name="connsiteY140" fmla="*/ 206444 h 263764"/>
                <a:gd name="connsiteX141" fmla="*/ 650187 w 1961045"/>
                <a:gd name="connsiteY141" fmla="*/ 176696 h 263764"/>
                <a:gd name="connsiteX142" fmla="*/ 741306 w 1961045"/>
                <a:gd name="connsiteY142" fmla="*/ 142005 h 263764"/>
                <a:gd name="connsiteX143" fmla="*/ 772502 w 1961045"/>
                <a:gd name="connsiteY143" fmla="*/ 139533 h 263764"/>
                <a:gd name="connsiteX144" fmla="*/ 772502 w 1961045"/>
                <a:gd name="connsiteY144" fmla="*/ 134675 h 263764"/>
                <a:gd name="connsiteX145" fmla="*/ 728435 w 1961045"/>
                <a:gd name="connsiteY145" fmla="*/ 79952 h 263764"/>
                <a:gd name="connsiteX146" fmla="*/ 688032 w 1961045"/>
                <a:gd name="connsiteY146" fmla="*/ 105523 h 263764"/>
                <a:gd name="connsiteX147" fmla="*/ 657518 w 1961045"/>
                <a:gd name="connsiteY147" fmla="*/ 92738 h 263764"/>
                <a:gd name="connsiteX148" fmla="*/ 659137 w 1961045"/>
                <a:gd name="connsiteY148" fmla="*/ 89499 h 263764"/>
                <a:gd name="connsiteX149" fmla="*/ 727327 w 1961045"/>
                <a:gd name="connsiteY149" fmla="*/ 54466 h 263764"/>
                <a:gd name="connsiteX150" fmla="*/ 784776 w 1961045"/>
                <a:gd name="connsiteY150" fmla="*/ 71514 h 263764"/>
                <a:gd name="connsiteX151" fmla="*/ 806256 w 1961045"/>
                <a:gd name="connsiteY151" fmla="*/ 121037 h 263764"/>
                <a:gd name="connsiteX152" fmla="*/ 807535 w 1961045"/>
                <a:gd name="connsiteY152" fmla="*/ 222383 h 263764"/>
                <a:gd name="connsiteX153" fmla="*/ 813160 w 1961045"/>
                <a:gd name="connsiteY153" fmla="*/ 259973 h 263764"/>
                <a:gd name="connsiteX154" fmla="*/ 767814 w 1961045"/>
                <a:gd name="connsiteY154" fmla="*/ 205506 h 263764"/>
                <a:gd name="connsiteX155" fmla="*/ 773184 w 1961045"/>
                <a:gd name="connsiteY155" fmla="*/ 161183 h 263764"/>
                <a:gd name="connsiteX156" fmla="*/ 721531 w 1961045"/>
                <a:gd name="connsiteY156" fmla="*/ 170389 h 263764"/>
                <a:gd name="connsiteX157" fmla="*/ 678912 w 1961045"/>
                <a:gd name="connsiteY157" fmla="*/ 205933 h 263764"/>
                <a:gd name="connsiteX158" fmla="*/ 716075 w 1961045"/>
                <a:gd name="connsiteY158" fmla="*/ 235169 h 263764"/>
                <a:gd name="connsiteX159" fmla="*/ 767814 w 1961045"/>
                <a:gd name="connsiteY159" fmla="*/ 205506 h 263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1961045" h="263764">
                  <a:moveTo>
                    <a:pt x="76969" y="151125"/>
                  </a:moveTo>
                  <a:lnTo>
                    <a:pt x="116775" y="43130"/>
                  </a:lnTo>
                  <a:lnTo>
                    <a:pt x="154620" y="151125"/>
                  </a:lnTo>
                  <a:close/>
                  <a:moveTo>
                    <a:pt x="193232" y="259973"/>
                  </a:moveTo>
                  <a:lnTo>
                    <a:pt x="229714" y="259973"/>
                  </a:lnTo>
                  <a:lnTo>
                    <a:pt x="135101" y="0"/>
                  </a:lnTo>
                  <a:lnTo>
                    <a:pt x="99045" y="0"/>
                  </a:lnTo>
                  <a:lnTo>
                    <a:pt x="0" y="259973"/>
                  </a:lnTo>
                  <a:lnTo>
                    <a:pt x="36822" y="259973"/>
                  </a:lnTo>
                  <a:lnTo>
                    <a:pt x="65888" y="180276"/>
                  </a:lnTo>
                  <a:lnTo>
                    <a:pt x="164933" y="180276"/>
                  </a:lnTo>
                  <a:close/>
                  <a:moveTo>
                    <a:pt x="366263" y="204910"/>
                  </a:moveTo>
                  <a:cubicBezTo>
                    <a:pt x="366263" y="226134"/>
                    <a:pt x="349216" y="237385"/>
                    <a:pt x="319724" y="237385"/>
                  </a:cubicBezTo>
                  <a:cubicBezTo>
                    <a:pt x="296028" y="237385"/>
                    <a:pt x="280089" y="230737"/>
                    <a:pt x="271309" y="215394"/>
                  </a:cubicBezTo>
                  <a:lnTo>
                    <a:pt x="236192" y="221531"/>
                  </a:lnTo>
                  <a:cubicBezTo>
                    <a:pt x="249829" y="249489"/>
                    <a:pt x="278299" y="262871"/>
                    <a:pt x="318275" y="262871"/>
                  </a:cubicBezTo>
                  <a:cubicBezTo>
                    <a:pt x="372656" y="262871"/>
                    <a:pt x="400955" y="232782"/>
                    <a:pt x="400955" y="200733"/>
                  </a:cubicBezTo>
                  <a:cubicBezTo>
                    <a:pt x="400955" y="159564"/>
                    <a:pt x="363024" y="148398"/>
                    <a:pt x="319383" y="139618"/>
                  </a:cubicBezTo>
                  <a:cubicBezTo>
                    <a:pt x="298244" y="135356"/>
                    <a:pt x="273525" y="127600"/>
                    <a:pt x="273525" y="108848"/>
                  </a:cubicBezTo>
                  <a:cubicBezTo>
                    <a:pt x="273525" y="95551"/>
                    <a:pt x="286481" y="80208"/>
                    <a:pt x="312479" y="80208"/>
                  </a:cubicBezTo>
                  <a:cubicBezTo>
                    <a:pt x="331060" y="79641"/>
                    <a:pt x="348399" y="89512"/>
                    <a:pt x="357398" y="105779"/>
                  </a:cubicBezTo>
                  <a:lnTo>
                    <a:pt x="388169" y="92908"/>
                  </a:lnTo>
                  <a:cubicBezTo>
                    <a:pt x="374105" y="66059"/>
                    <a:pt x="345551" y="55063"/>
                    <a:pt x="316314" y="55063"/>
                  </a:cubicBezTo>
                  <a:cubicBezTo>
                    <a:pt x="270627" y="55063"/>
                    <a:pt x="240283" y="77566"/>
                    <a:pt x="240283" y="113365"/>
                  </a:cubicBezTo>
                  <a:cubicBezTo>
                    <a:pt x="240283" y="154109"/>
                    <a:pt x="275230" y="162121"/>
                    <a:pt x="308984" y="169451"/>
                  </a:cubicBezTo>
                  <a:cubicBezTo>
                    <a:pt x="338135" y="175333"/>
                    <a:pt x="366263" y="182492"/>
                    <a:pt x="366263" y="204910"/>
                  </a:cubicBezTo>
                  <a:close/>
                  <a:moveTo>
                    <a:pt x="473747" y="341"/>
                  </a:moveTo>
                  <a:lnTo>
                    <a:pt x="439652" y="14661"/>
                  </a:lnTo>
                  <a:lnTo>
                    <a:pt x="439652" y="62649"/>
                  </a:lnTo>
                  <a:lnTo>
                    <a:pt x="408200" y="62649"/>
                  </a:lnTo>
                  <a:lnTo>
                    <a:pt x="408200" y="90266"/>
                  </a:lnTo>
                  <a:lnTo>
                    <a:pt x="439567" y="90266"/>
                  </a:lnTo>
                  <a:lnTo>
                    <a:pt x="439567" y="216843"/>
                  </a:lnTo>
                  <a:cubicBezTo>
                    <a:pt x="439141" y="242414"/>
                    <a:pt x="439141" y="261337"/>
                    <a:pt x="477583" y="261337"/>
                  </a:cubicBezTo>
                  <a:cubicBezTo>
                    <a:pt x="488357" y="260967"/>
                    <a:pt x="499095" y="259856"/>
                    <a:pt x="509717" y="258012"/>
                  </a:cubicBezTo>
                  <a:lnTo>
                    <a:pt x="509717" y="230651"/>
                  </a:lnTo>
                  <a:cubicBezTo>
                    <a:pt x="502698" y="233090"/>
                    <a:pt x="495391" y="234608"/>
                    <a:pt x="487981" y="235169"/>
                  </a:cubicBezTo>
                  <a:cubicBezTo>
                    <a:pt x="473747" y="235169"/>
                    <a:pt x="473747" y="225196"/>
                    <a:pt x="473747" y="201841"/>
                  </a:cubicBezTo>
                  <a:lnTo>
                    <a:pt x="473747" y="89925"/>
                  </a:lnTo>
                  <a:lnTo>
                    <a:pt x="509717" y="89925"/>
                  </a:lnTo>
                  <a:lnTo>
                    <a:pt x="509717" y="62308"/>
                  </a:lnTo>
                  <a:lnTo>
                    <a:pt x="473747" y="62308"/>
                  </a:lnTo>
                  <a:close/>
                  <a:moveTo>
                    <a:pt x="539635" y="62649"/>
                  </a:moveTo>
                  <a:lnTo>
                    <a:pt x="539635" y="259973"/>
                  </a:lnTo>
                  <a:lnTo>
                    <a:pt x="573048" y="259973"/>
                  </a:lnTo>
                  <a:lnTo>
                    <a:pt x="573048" y="168769"/>
                  </a:lnTo>
                  <a:cubicBezTo>
                    <a:pt x="573048" y="151722"/>
                    <a:pt x="573048" y="131691"/>
                    <a:pt x="581572" y="117627"/>
                  </a:cubicBezTo>
                  <a:cubicBezTo>
                    <a:pt x="592311" y="100580"/>
                    <a:pt x="608336" y="93505"/>
                    <a:pt x="641237" y="93249"/>
                  </a:cubicBezTo>
                  <a:lnTo>
                    <a:pt x="641237" y="59154"/>
                  </a:lnTo>
                  <a:cubicBezTo>
                    <a:pt x="627940" y="59154"/>
                    <a:pt x="592482" y="60433"/>
                    <a:pt x="573645" y="97767"/>
                  </a:cubicBezTo>
                  <a:lnTo>
                    <a:pt x="573645" y="62308"/>
                  </a:lnTo>
                  <a:close/>
                  <a:moveTo>
                    <a:pt x="836686" y="426"/>
                  </a:moveTo>
                  <a:lnTo>
                    <a:pt x="836686" y="32390"/>
                  </a:lnTo>
                  <a:lnTo>
                    <a:pt x="984401" y="32390"/>
                  </a:lnTo>
                  <a:lnTo>
                    <a:pt x="836515" y="226219"/>
                  </a:lnTo>
                  <a:lnTo>
                    <a:pt x="836515" y="260314"/>
                  </a:lnTo>
                  <a:lnTo>
                    <a:pt x="1027446" y="260314"/>
                  </a:lnTo>
                  <a:lnTo>
                    <a:pt x="1027446" y="228435"/>
                  </a:lnTo>
                  <a:lnTo>
                    <a:pt x="876662" y="228435"/>
                  </a:lnTo>
                  <a:lnTo>
                    <a:pt x="1023781" y="32390"/>
                  </a:lnTo>
                  <a:lnTo>
                    <a:pt x="1023781" y="0"/>
                  </a:lnTo>
                  <a:close/>
                  <a:moveTo>
                    <a:pt x="1235339" y="62649"/>
                  </a:moveTo>
                  <a:lnTo>
                    <a:pt x="1235339" y="259973"/>
                  </a:lnTo>
                  <a:lnTo>
                    <a:pt x="1268496" y="259973"/>
                  </a:lnTo>
                  <a:lnTo>
                    <a:pt x="1268496" y="147886"/>
                  </a:lnTo>
                  <a:cubicBezTo>
                    <a:pt x="1268496" y="133225"/>
                    <a:pt x="1268496" y="118224"/>
                    <a:pt x="1283157" y="103648"/>
                  </a:cubicBezTo>
                  <a:cubicBezTo>
                    <a:pt x="1293112" y="93670"/>
                    <a:pt x="1306742" y="88242"/>
                    <a:pt x="1320831" y="88646"/>
                  </a:cubicBezTo>
                  <a:cubicBezTo>
                    <a:pt x="1338902" y="88646"/>
                    <a:pt x="1357398" y="97170"/>
                    <a:pt x="1363450" y="115752"/>
                  </a:cubicBezTo>
                  <a:cubicBezTo>
                    <a:pt x="1365802" y="126406"/>
                    <a:pt x="1366527" y="137357"/>
                    <a:pt x="1365581" y="148227"/>
                  </a:cubicBezTo>
                  <a:lnTo>
                    <a:pt x="1365581" y="259973"/>
                  </a:lnTo>
                  <a:lnTo>
                    <a:pt x="1398653" y="259973"/>
                  </a:lnTo>
                  <a:lnTo>
                    <a:pt x="1398653" y="143198"/>
                  </a:lnTo>
                  <a:cubicBezTo>
                    <a:pt x="1399437" y="129609"/>
                    <a:pt x="1398295" y="115977"/>
                    <a:pt x="1395243" y="102711"/>
                  </a:cubicBezTo>
                  <a:cubicBezTo>
                    <a:pt x="1386293" y="74701"/>
                    <a:pt x="1359665" y="56179"/>
                    <a:pt x="1330293" y="57535"/>
                  </a:cubicBezTo>
                  <a:cubicBezTo>
                    <a:pt x="1304943" y="56916"/>
                    <a:pt x="1281264" y="70144"/>
                    <a:pt x="1268496" y="92056"/>
                  </a:cubicBezTo>
                  <a:lnTo>
                    <a:pt x="1268496" y="62308"/>
                  </a:lnTo>
                  <a:close/>
                  <a:moveTo>
                    <a:pt x="1750426" y="212496"/>
                  </a:moveTo>
                  <a:cubicBezTo>
                    <a:pt x="1741851" y="229508"/>
                    <a:pt x="1723815" y="239621"/>
                    <a:pt x="1704824" y="238067"/>
                  </a:cubicBezTo>
                  <a:cubicBezTo>
                    <a:pt x="1682492" y="238067"/>
                    <a:pt x="1645158" y="224003"/>
                    <a:pt x="1645158" y="158882"/>
                  </a:cubicBezTo>
                  <a:cubicBezTo>
                    <a:pt x="1645158" y="141323"/>
                    <a:pt x="1648312" y="79185"/>
                    <a:pt x="1702863" y="79185"/>
                  </a:cubicBezTo>
                  <a:cubicBezTo>
                    <a:pt x="1722587" y="77780"/>
                    <a:pt x="1741049" y="88992"/>
                    <a:pt x="1748891" y="107143"/>
                  </a:cubicBezTo>
                  <a:lnTo>
                    <a:pt x="1780003" y="94187"/>
                  </a:lnTo>
                  <a:cubicBezTo>
                    <a:pt x="1760825" y="62308"/>
                    <a:pt x="1726304" y="54807"/>
                    <a:pt x="1701670" y="54807"/>
                  </a:cubicBezTo>
                  <a:cubicBezTo>
                    <a:pt x="1638680" y="54807"/>
                    <a:pt x="1607909" y="105438"/>
                    <a:pt x="1607909" y="161354"/>
                  </a:cubicBezTo>
                  <a:cubicBezTo>
                    <a:pt x="1607909" y="209683"/>
                    <a:pt x="1634248" y="263638"/>
                    <a:pt x="1704057" y="263638"/>
                  </a:cubicBezTo>
                  <a:cubicBezTo>
                    <a:pt x="1734384" y="265302"/>
                    <a:pt x="1763228" y="250391"/>
                    <a:pt x="1779406" y="224685"/>
                  </a:cubicBezTo>
                  <a:close/>
                  <a:moveTo>
                    <a:pt x="1075179" y="140641"/>
                  </a:moveTo>
                  <a:lnTo>
                    <a:pt x="1179935" y="140641"/>
                  </a:lnTo>
                  <a:cubicBezTo>
                    <a:pt x="1176952" y="88902"/>
                    <a:pt x="1147204" y="80208"/>
                    <a:pt x="1127344" y="80208"/>
                  </a:cubicBezTo>
                  <a:cubicBezTo>
                    <a:pt x="1098960" y="80208"/>
                    <a:pt x="1078844" y="101006"/>
                    <a:pt x="1075179" y="140641"/>
                  </a:cubicBezTo>
                  <a:close/>
                  <a:moveTo>
                    <a:pt x="1207211" y="222128"/>
                  </a:moveTo>
                  <a:cubicBezTo>
                    <a:pt x="1195874" y="241391"/>
                    <a:pt x="1174139" y="263382"/>
                    <a:pt x="1131094" y="263382"/>
                  </a:cubicBezTo>
                  <a:cubicBezTo>
                    <a:pt x="1072707" y="263382"/>
                    <a:pt x="1039123" y="223747"/>
                    <a:pt x="1039123" y="157348"/>
                  </a:cubicBezTo>
                  <a:cubicBezTo>
                    <a:pt x="1039123" y="83106"/>
                    <a:pt x="1088135" y="55063"/>
                    <a:pt x="1129816" y="55063"/>
                  </a:cubicBezTo>
                  <a:cubicBezTo>
                    <a:pt x="1166041" y="55063"/>
                    <a:pt x="1200818" y="75094"/>
                    <a:pt x="1212495" y="124702"/>
                  </a:cubicBezTo>
                  <a:cubicBezTo>
                    <a:pt x="1215249" y="137872"/>
                    <a:pt x="1216510" y="151311"/>
                    <a:pt x="1216246" y="164763"/>
                  </a:cubicBezTo>
                  <a:lnTo>
                    <a:pt x="1074326" y="164763"/>
                  </a:lnTo>
                  <a:cubicBezTo>
                    <a:pt x="1073474" y="197750"/>
                    <a:pt x="1087282" y="239516"/>
                    <a:pt x="1133992" y="238749"/>
                  </a:cubicBezTo>
                  <a:cubicBezTo>
                    <a:pt x="1150690" y="239087"/>
                    <a:pt x="1166305" y="230515"/>
                    <a:pt x="1174991" y="216246"/>
                  </a:cubicBezTo>
                  <a:close/>
                  <a:moveTo>
                    <a:pt x="1452182" y="140641"/>
                  </a:moveTo>
                  <a:lnTo>
                    <a:pt x="1556938" y="140641"/>
                  </a:lnTo>
                  <a:cubicBezTo>
                    <a:pt x="1554040" y="88902"/>
                    <a:pt x="1524207" y="80208"/>
                    <a:pt x="1504347" y="80208"/>
                  </a:cubicBezTo>
                  <a:cubicBezTo>
                    <a:pt x="1475963" y="80208"/>
                    <a:pt x="1455847" y="101006"/>
                    <a:pt x="1452182" y="140641"/>
                  </a:cubicBezTo>
                  <a:close/>
                  <a:moveTo>
                    <a:pt x="1584214" y="222128"/>
                  </a:moveTo>
                  <a:cubicBezTo>
                    <a:pt x="1572877" y="241391"/>
                    <a:pt x="1551142" y="263382"/>
                    <a:pt x="1508097" y="263382"/>
                  </a:cubicBezTo>
                  <a:cubicBezTo>
                    <a:pt x="1449710" y="263382"/>
                    <a:pt x="1416212" y="223747"/>
                    <a:pt x="1416212" y="157348"/>
                  </a:cubicBezTo>
                  <a:cubicBezTo>
                    <a:pt x="1416212" y="83106"/>
                    <a:pt x="1465138" y="55063"/>
                    <a:pt x="1506818" y="55063"/>
                  </a:cubicBezTo>
                  <a:cubicBezTo>
                    <a:pt x="1543129" y="55063"/>
                    <a:pt x="1577821" y="75094"/>
                    <a:pt x="1589498" y="124702"/>
                  </a:cubicBezTo>
                  <a:cubicBezTo>
                    <a:pt x="1592251" y="137872"/>
                    <a:pt x="1593513" y="151311"/>
                    <a:pt x="1593249" y="164763"/>
                  </a:cubicBezTo>
                  <a:lnTo>
                    <a:pt x="1450988" y="164763"/>
                  </a:lnTo>
                  <a:cubicBezTo>
                    <a:pt x="1450221" y="197750"/>
                    <a:pt x="1464029" y="239516"/>
                    <a:pt x="1510654" y="238749"/>
                  </a:cubicBezTo>
                  <a:cubicBezTo>
                    <a:pt x="1527352" y="239087"/>
                    <a:pt x="1542967" y="230515"/>
                    <a:pt x="1551653" y="216246"/>
                  </a:cubicBezTo>
                  <a:close/>
                  <a:moveTo>
                    <a:pt x="1961046" y="259973"/>
                  </a:moveTo>
                  <a:lnTo>
                    <a:pt x="1926525" y="259973"/>
                  </a:lnTo>
                  <a:cubicBezTo>
                    <a:pt x="1924582" y="250352"/>
                    <a:pt x="1923269" y="240614"/>
                    <a:pt x="1922604" y="230822"/>
                  </a:cubicBezTo>
                  <a:cubicBezTo>
                    <a:pt x="1906460" y="250823"/>
                    <a:pt x="1882159" y="262473"/>
                    <a:pt x="1856460" y="262530"/>
                  </a:cubicBezTo>
                  <a:cubicBezTo>
                    <a:pt x="1818018" y="262530"/>
                    <a:pt x="1789549" y="239772"/>
                    <a:pt x="1789549" y="206444"/>
                  </a:cubicBezTo>
                  <a:cubicBezTo>
                    <a:pt x="1789439" y="195910"/>
                    <a:pt x="1792405" y="185574"/>
                    <a:pt x="1798073" y="176696"/>
                  </a:cubicBezTo>
                  <a:cubicBezTo>
                    <a:pt x="1809410" y="159649"/>
                    <a:pt x="1830293" y="146693"/>
                    <a:pt x="1889106" y="142005"/>
                  </a:cubicBezTo>
                  <a:lnTo>
                    <a:pt x="1920388" y="139533"/>
                  </a:lnTo>
                  <a:lnTo>
                    <a:pt x="1920388" y="134675"/>
                  </a:lnTo>
                  <a:cubicBezTo>
                    <a:pt x="1920388" y="114132"/>
                    <a:pt x="1920388" y="79952"/>
                    <a:pt x="1876320" y="79952"/>
                  </a:cubicBezTo>
                  <a:cubicBezTo>
                    <a:pt x="1848618" y="79952"/>
                    <a:pt x="1839157" y="93335"/>
                    <a:pt x="1836003" y="105523"/>
                  </a:cubicBezTo>
                  <a:lnTo>
                    <a:pt x="1805489" y="92738"/>
                  </a:lnTo>
                  <a:cubicBezTo>
                    <a:pt x="1805489" y="91715"/>
                    <a:pt x="1806426" y="90607"/>
                    <a:pt x="1807023" y="89499"/>
                  </a:cubicBezTo>
                  <a:cubicBezTo>
                    <a:pt x="1818786" y="67849"/>
                    <a:pt x="1841800" y="54466"/>
                    <a:pt x="1875212" y="54466"/>
                  </a:cubicBezTo>
                  <a:cubicBezTo>
                    <a:pt x="1895669" y="54058"/>
                    <a:pt x="1915743" y="60015"/>
                    <a:pt x="1932662" y="71514"/>
                  </a:cubicBezTo>
                  <a:cubicBezTo>
                    <a:pt x="1954653" y="88561"/>
                    <a:pt x="1954142" y="121037"/>
                    <a:pt x="1954142" y="121037"/>
                  </a:cubicBezTo>
                  <a:lnTo>
                    <a:pt x="1955506" y="222383"/>
                  </a:lnTo>
                  <a:cubicBezTo>
                    <a:pt x="1955506" y="222383"/>
                    <a:pt x="1956784" y="251705"/>
                    <a:pt x="1961046" y="259973"/>
                  </a:cubicBezTo>
                  <a:close/>
                  <a:moveTo>
                    <a:pt x="1915700" y="205506"/>
                  </a:moveTo>
                  <a:cubicBezTo>
                    <a:pt x="1920644" y="194596"/>
                    <a:pt x="1921070" y="190079"/>
                    <a:pt x="1921070" y="161183"/>
                  </a:cubicBezTo>
                  <a:cubicBezTo>
                    <a:pt x="1908199" y="163229"/>
                    <a:pt x="1890726" y="165786"/>
                    <a:pt x="1869331" y="170389"/>
                  </a:cubicBezTo>
                  <a:cubicBezTo>
                    <a:pt x="1832679" y="178316"/>
                    <a:pt x="1826713" y="192124"/>
                    <a:pt x="1826713" y="205933"/>
                  </a:cubicBezTo>
                  <a:cubicBezTo>
                    <a:pt x="1826713" y="221787"/>
                    <a:pt x="1839242" y="235169"/>
                    <a:pt x="1863791" y="235169"/>
                  </a:cubicBezTo>
                  <a:cubicBezTo>
                    <a:pt x="1886549" y="235169"/>
                    <a:pt x="1906068" y="225963"/>
                    <a:pt x="1915700" y="205506"/>
                  </a:cubicBezTo>
                  <a:close/>
                  <a:moveTo>
                    <a:pt x="813160" y="259973"/>
                  </a:moveTo>
                  <a:lnTo>
                    <a:pt x="779066" y="259973"/>
                  </a:lnTo>
                  <a:cubicBezTo>
                    <a:pt x="777123" y="250352"/>
                    <a:pt x="775813" y="240614"/>
                    <a:pt x="775145" y="230822"/>
                  </a:cubicBezTo>
                  <a:cubicBezTo>
                    <a:pt x="758910" y="250939"/>
                    <a:pt x="734424" y="262602"/>
                    <a:pt x="708575" y="262530"/>
                  </a:cubicBezTo>
                  <a:cubicBezTo>
                    <a:pt x="670133" y="262530"/>
                    <a:pt x="641664" y="239772"/>
                    <a:pt x="641664" y="206444"/>
                  </a:cubicBezTo>
                  <a:cubicBezTo>
                    <a:pt x="641514" y="195905"/>
                    <a:pt x="644479" y="185557"/>
                    <a:pt x="650187" y="176696"/>
                  </a:cubicBezTo>
                  <a:cubicBezTo>
                    <a:pt x="661439" y="159649"/>
                    <a:pt x="682492" y="146693"/>
                    <a:pt x="741306" y="142005"/>
                  </a:cubicBezTo>
                  <a:lnTo>
                    <a:pt x="772502" y="139533"/>
                  </a:lnTo>
                  <a:lnTo>
                    <a:pt x="772502" y="134675"/>
                  </a:lnTo>
                  <a:cubicBezTo>
                    <a:pt x="772502" y="114132"/>
                    <a:pt x="772502" y="79952"/>
                    <a:pt x="728435" y="79952"/>
                  </a:cubicBezTo>
                  <a:cubicBezTo>
                    <a:pt x="700733" y="79952"/>
                    <a:pt x="691357" y="93335"/>
                    <a:pt x="688032" y="105523"/>
                  </a:cubicBezTo>
                  <a:lnTo>
                    <a:pt x="657518" y="92738"/>
                  </a:lnTo>
                  <a:lnTo>
                    <a:pt x="659137" y="89499"/>
                  </a:lnTo>
                  <a:cubicBezTo>
                    <a:pt x="670900" y="67849"/>
                    <a:pt x="693914" y="54466"/>
                    <a:pt x="727327" y="54466"/>
                  </a:cubicBezTo>
                  <a:cubicBezTo>
                    <a:pt x="747780" y="54058"/>
                    <a:pt x="767856" y="60015"/>
                    <a:pt x="784776" y="71514"/>
                  </a:cubicBezTo>
                  <a:cubicBezTo>
                    <a:pt x="806768" y="88561"/>
                    <a:pt x="806256" y="121037"/>
                    <a:pt x="806256" y="121037"/>
                  </a:cubicBezTo>
                  <a:lnTo>
                    <a:pt x="807535" y="222383"/>
                  </a:lnTo>
                  <a:cubicBezTo>
                    <a:pt x="807905" y="235093"/>
                    <a:pt x="809793" y="247712"/>
                    <a:pt x="813160" y="259973"/>
                  </a:cubicBezTo>
                  <a:close/>
                  <a:moveTo>
                    <a:pt x="767814" y="205506"/>
                  </a:moveTo>
                  <a:cubicBezTo>
                    <a:pt x="772758" y="194596"/>
                    <a:pt x="773184" y="190079"/>
                    <a:pt x="773184" y="161183"/>
                  </a:cubicBezTo>
                  <a:cubicBezTo>
                    <a:pt x="760313" y="163229"/>
                    <a:pt x="742840" y="165786"/>
                    <a:pt x="721531" y="170389"/>
                  </a:cubicBezTo>
                  <a:cubicBezTo>
                    <a:pt x="684793" y="178316"/>
                    <a:pt x="678912" y="192124"/>
                    <a:pt x="678912" y="205933"/>
                  </a:cubicBezTo>
                  <a:cubicBezTo>
                    <a:pt x="678912" y="221787"/>
                    <a:pt x="691442" y="235169"/>
                    <a:pt x="716075" y="235169"/>
                  </a:cubicBezTo>
                  <a:cubicBezTo>
                    <a:pt x="738578" y="235169"/>
                    <a:pt x="758268" y="225963"/>
                    <a:pt x="767814" y="205506"/>
                  </a:cubicBezTo>
                  <a:close/>
                </a:path>
              </a:pathLst>
            </a:custGeom>
            <a:solidFill>
              <a:srgbClr val="FFFFFF"/>
            </a:solidFill>
            <a:ln w="851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F992E83A-3237-63F8-CCF9-7CAA80071C18}"/>
                </a:ext>
              </a:extLst>
            </p:cNvPr>
            <p:cNvSpPr/>
            <p:nvPr/>
          </p:nvSpPr>
          <p:spPr>
            <a:xfrm>
              <a:off x="11101014" y="436310"/>
              <a:ext cx="483401" cy="585338"/>
            </a:xfrm>
            <a:custGeom>
              <a:avLst/>
              <a:gdLst>
                <a:gd name="connsiteX0" fmla="*/ 244171 w 483401"/>
                <a:gd name="connsiteY0" fmla="*/ 412509 h 585338"/>
                <a:gd name="connsiteX1" fmla="*/ 228743 w 483401"/>
                <a:gd name="connsiteY1" fmla="*/ 422482 h 585338"/>
                <a:gd name="connsiteX2" fmla="*/ 30141 w 483401"/>
                <a:gd name="connsiteY2" fmla="*/ 320198 h 585338"/>
                <a:gd name="connsiteX3" fmla="*/ 223 w 483401"/>
                <a:gd name="connsiteY3" fmla="*/ 286103 h 585338"/>
                <a:gd name="connsiteX4" fmla="*/ 72248 w 483401"/>
                <a:gd name="connsiteY4" fmla="*/ 172311 h 585338"/>
                <a:gd name="connsiteX5" fmla="*/ 264798 w 483401"/>
                <a:gd name="connsiteY5" fmla="*/ 303 h 585338"/>
                <a:gd name="connsiteX6" fmla="*/ 321566 w 483401"/>
                <a:gd name="connsiteY6" fmla="*/ 210242 h 585338"/>
                <a:gd name="connsiteX7" fmla="*/ 257553 w 483401"/>
                <a:gd name="connsiteY7" fmla="*/ 192257 h 585338"/>
                <a:gd name="connsiteX8" fmla="*/ 249030 w 483401"/>
                <a:gd name="connsiteY8" fmla="*/ 117760 h 585338"/>
                <a:gd name="connsiteX9" fmla="*/ 238375 w 483401"/>
                <a:gd name="connsiteY9" fmla="*/ 97047 h 585338"/>
                <a:gd name="connsiteX10" fmla="*/ 201126 w 483401"/>
                <a:gd name="connsiteY10" fmla="*/ 126539 h 585338"/>
                <a:gd name="connsiteX11" fmla="*/ 155013 w 483401"/>
                <a:gd name="connsiteY11" fmla="*/ 173164 h 585338"/>
                <a:gd name="connsiteX12" fmla="*/ 119725 w 483401"/>
                <a:gd name="connsiteY12" fmla="*/ 184074 h 585338"/>
                <a:gd name="connsiteX13" fmla="*/ 116571 w 483401"/>
                <a:gd name="connsiteY13" fmla="*/ 211861 h 585338"/>
                <a:gd name="connsiteX14" fmla="*/ 89722 w 483401"/>
                <a:gd name="connsiteY14" fmla="*/ 238796 h 585338"/>
                <a:gd name="connsiteX15" fmla="*/ 41052 w 483401"/>
                <a:gd name="connsiteY15" fmla="*/ 289939 h 585338"/>
                <a:gd name="connsiteX16" fmla="*/ 68327 w 483401"/>
                <a:gd name="connsiteY16" fmla="*/ 315510 h 585338"/>
                <a:gd name="connsiteX17" fmla="*/ 244171 w 483401"/>
                <a:gd name="connsiteY17" fmla="*/ 412509 h 585338"/>
                <a:gd name="connsiteX18" fmla="*/ 399047 w 483401"/>
                <a:gd name="connsiteY18" fmla="*/ 243655 h 585338"/>
                <a:gd name="connsiteX19" fmla="*/ 162344 w 483401"/>
                <a:gd name="connsiteY19" fmla="*/ 180835 h 585338"/>
                <a:gd name="connsiteX20" fmla="*/ 127737 w 483401"/>
                <a:gd name="connsiteY20" fmla="*/ 221919 h 585338"/>
                <a:gd name="connsiteX21" fmla="*/ 217236 w 483401"/>
                <a:gd name="connsiteY21" fmla="*/ 351139 h 585338"/>
                <a:gd name="connsiteX22" fmla="*/ 310997 w 483401"/>
                <a:gd name="connsiteY22" fmla="*/ 339973 h 585338"/>
                <a:gd name="connsiteX23" fmla="*/ 312446 w 483401"/>
                <a:gd name="connsiteY23" fmla="*/ 333154 h 585338"/>
                <a:gd name="connsiteX24" fmla="*/ 319265 w 483401"/>
                <a:gd name="connsiteY24" fmla="*/ 287041 h 585338"/>
                <a:gd name="connsiteX25" fmla="*/ 263861 w 483401"/>
                <a:gd name="connsiteY25" fmla="*/ 262918 h 585338"/>
                <a:gd name="connsiteX26" fmla="*/ 267526 w 483401"/>
                <a:gd name="connsiteY26" fmla="*/ 322158 h 585338"/>
                <a:gd name="connsiteX27" fmla="*/ 267526 w 483401"/>
                <a:gd name="connsiteY27" fmla="*/ 329318 h 585338"/>
                <a:gd name="connsiteX28" fmla="*/ 240165 w 483401"/>
                <a:gd name="connsiteY28" fmla="*/ 347815 h 585338"/>
                <a:gd name="connsiteX29" fmla="*/ 148280 w 483401"/>
                <a:gd name="connsiteY29" fmla="*/ 211435 h 585338"/>
                <a:gd name="connsiteX30" fmla="*/ 150411 w 483401"/>
                <a:gd name="connsiteY30" fmla="*/ 209304 h 585338"/>
                <a:gd name="connsiteX31" fmla="*/ 151945 w 483401"/>
                <a:gd name="connsiteY31" fmla="*/ 209901 h 585338"/>
                <a:gd name="connsiteX32" fmla="*/ 151945 w 483401"/>
                <a:gd name="connsiteY32" fmla="*/ 209901 h 585338"/>
                <a:gd name="connsiteX33" fmla="*/ 262753 w 483401"/>
                <a:gd name="connsiteY33" fmla="*/ 254906 h 585338"/>
                <a:gd name="connsiteX34" fmla="*/ 319265 w 483401"/>
                <a:gd name="connsiteY34" fmla="*/ 279454 h 585338"/>
                <a:gd name="connsiteX35" fmla="*/ 363332 w 483401"/>
                <a:gd name="connsiteY35" fmla="*/ 300678 h 585338"/>
                <a:gd name="connsiteX36" fmla="*/ 383704 w 483401"/>
                <a:gd name="connsiteY36" fmla="*/ 328551 h 585338"/>
                <a:gd name="connsiteX37" fmla="*/ 134301 w 483401"/>
                <a:gd name="connsiteY37" fmla="*/ 514368 h 585338"/>
                <a:gd name="connsiteX38" fmla="*/ 133789 w 483401"/>
                <a:gd name="connsiteY38" fmla="*/ 515135 h 585338"/>
                <a:gd name="connsiteX39" fmla="*/ 132085 w 483401"/>
                <a:gd name="connsiteY39" fmla="*/ 517948 h 585338"/>
                <a:gd name="connsiteX40" fmla="*/ 131573 w 483401"/>
                <a:gd name="connsiteY40" fmla="*/ 518800 h 585338"/>
                <a:gd name="connsiteX41" fmla="*/ 123987 w 483401"/>
                <a:gd name="connsiteY41" fmla="*/ 541985 h 585338"/>
                <a:gd name="connsiteX42" fmla="*/ 155099 w 483401"/>
                <a:gd name="connsiteY42" fmla="*/ 581279 h 585338"/>
                <a:gd name="connsiteX43" fmla="*/ 175982 w 483401"/>
                <a:gd name="connsiteY43" fmla="*/ 585200 h 585338"/>
                <a:gd name="connsiteX44" fmla="*/ 180243 w 483401"/>
                <a:gd name="connsiteY44" fmla="*/ 585200 h 585338"/>
                <a:gd name="connsiteX45" fmla="*/ 386943 w 483401"/>
                <a:gd name="connsiteY45" fmla="*/ 544115 h 585338"/>
                <a:gd name="connsiteX46" fmla="*/ 402712 w 483401"/>
                <a:gd name="connsiteY46" fmla="*/ 501497 h 585338"/>
                <a:gd name="connsiteX47" fmla="*/ 330772 w 483401"/>
                <a:gd name="connsiteY47" fmla="*/ 459475 h 585338"/>
                <a:gd name="connsiteX48" fmla="*/ 315429 w 483401"/>
                <a:gd name="connsiteY48" fmla="*/ 469363 h 585338"/>
                <a:gd name="connsiteX49" fmla="*/ 372964 w 483401"/>
                <a:gd name="connsiteY49" fmla="*/ 507975 h 585338"/>
                <a:gd name="connsiteX50" fmla="*/ 369725 w 483401"/>
                <a:gd name="connsiteY50" fmla="*/ 513771 h 585338"/>
                <a:gd name="connsiteX51" fmla="*/ 365975 w 483401"/>
                <a:gd name="connsiteY51" fmla="*/ 513771 h 585338"/>
                <a:gd name="connsiteX52" fmla="*/ 238972 w 483401"/>
                <a:gd name="connsiteY52" fmla="*/ 522295 h 585338"/>
                <a:gd name="connsiteX53" fmla="*/ 226868 w 483401"/>
                <a:gd name="connsiteY53" fmla="*/ 522891 h 585338"/>
                <a:gd name="connsiteX54" fmla="*/ 246728 w 483401"/>
                <a:gd name="connsiteY54" fmla="*/ 506782 h 585338"/>
                <a:gd name="connsiteX55" fmla="*/ 448314 w 483401"/>
                <a:gd name="connsiteY55" fmla="*/ 371681 h 585338"/>
                <a:gd name="connsiteX56" fmla="*/ 399047 w 483401"/>
                <a:gd name="connsiteY56" fmla="*/ 243655 h 58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83401" h="585338">
                  <a:moveTo>
                    <a:pt x="244171" y="412509"/>
                  </a:moveTo>
                  <a:cubicBezTo>
                    <a:pt x="239057" y="415834"/>
                    <a:pt x="233858" y="419073"/>
                    <a:pt x="228743" y="422482"/>
                  </a:cubicBezTo>
                  <a:cubicBezTo>
                    <a:pt x="169077" y="389410"/>
                    <a:pt x="41222" y="325653"/>
                    <a:pt x="30141" y="320198"/>
                  </a:cubicBezTo>
                  <a:cubicBezTo>
                    <a:pt x="19060" y="314743"/>
                    <a:pt x="-2419" y="305707"/>
                    <a:pt x="223" y="286103"/>
                  </a:cubicBezTo>
                  <a:cubicBezTo>
                    <a:pt x="4059" y="257975"/>
                    <a:pt x="51791" y="197883"/>
                    <a:pt x="72248" y="172311"/>
                  </a:cubicBezTo>
                  <a:cubicBezTo>
                    <a:pt x="183056" y="37637"/>
                    <a:pt x="232068" y="-4044"/>
                    <a:pt x="264798" y="303"/>
                  </a:cubicBezTo>
                  <a:cubicBezTo>
                    <a:pt x="299831" y="4906"/>
                    <a:pt x="319180" y="41046"/>
                    <a:pt x="321566" y="210242"/>
                  </a:cubicBezTo>
                  <a:cubicBezTo>
                    <a:pt x="302047" y="204190"/>
                    <a:pt x="280482" y="197968"/>
                    <a:pt x="257553" y="192257"/>
                  </a:cubicBezTo>
                  <a:cubicBezTo>
                    <a:pt x="255678" y="167709"/>
                    <a:pt x="251075" y="130545"/>
                    <a:pt x="249030" y="117760"/>
                  </a:cubicBezTo>
                  <a:cubicBezTo>
                    <a:pt x="247069" y="103269"/>
                    <a:pt x="244256" y="97814"/>
                    <a:pt x="238375" y="97047"/>
                  </a:cubicBezTo>
                  <a:cubicBezTo>
                    <a:pt x="232494" y="96280"/>
                    <a:pt x="215702" y="111623"/>
                    <a:pt x="201126" y="126539"/>
                  </a:cubicBezTo>
                  <a:cubicBezTo>
                    <a:pt x="194478" y="133358"/>
                    <a:pt x="175555" y="152110"/>
                    <a:pt x="155013" y="173164"/>
                  </a:cubicBezTo>
                  <a:cubicBezTo>
                    <a:pt x="137966" y="172056"/>
                    <a:pt x="126118" y="175636"/>
                    <a:pt x="119725" y="184074"/>
                  </a:cubicBezTo>
                  <a:cubicBezTo>
                    <a:pt x="114415" y="192343"/>
                    <a:pt x="113247" y="202612"/>
                    <a:pt x="116571" y="211861"/>
                  </a:cubicBezTo>
                  <a:lnTo>
                    <a:pt x="89722" y="238796"/>
                  </a:lnTo>
                  <a:cubicBezTo>
                    <a:pt x="66623" y="261725"/>
                    <a:pt x="42330" y="280733"/>
                    <a:pt x="41052" y="289939"/>
                  </a:cubicBezTo>
                  <a:cubicBezTo>
                    <a:pt x="40114" y="297525"/>
                    <a:pt x="51706" y="305452"/>
                    <a:pt x="68327" y="315510"/>
                  </a:cubicBezTo>
                  <a:cubicBezTo>
                    <a:pt x="109156" y="339632"/>
                    <a:pt x="208627" y="393928"/>
                    <a:pt x="244171" y="412509"/>
                  </a:cubicBezTo>
                  <a:close/>
                  <a:moveTo>
                    <a:pt x="399047" y="243655"/>
                  </a:moveTo>
                  <a:cubicBezTo>
                    <a:pt x="360179" y="230102"/>
                    <a:pt x="263861" y="194217"/>
                    <a:pt x="162344" y="180835"/>
                  </a:cubicBezTo>
                  <a:cubicBezTo>
                    <a:pt x="127397" y="176232"/>
                    <a:pt x="113333" y="188677"/>
                    <a:pt x="127737" y="221919"/>
                  </a:cubicBezTo>
                  <a:cubicBezTo>
                    <a:pt x="142143" y="255162"/>
                    <a:pt x="178880" y="309884"/>
                    <a:pt x="217236" y="351139"/>
                  </a:cubicBezTo>
                  <a:cubicBezTo>
                    <a:pt x="255593" y="392393"/>
                    <a:pt x="297529" y="403560"/>
                    <a:pt x="310997" y="339973"/>
                  </a:cubicBezTo>
                  <a:cubicBezTo>
                    <a:pt x="311508" y="337671"/>
                    <a:pt x="311935" y="335370"/>
                    <a:pt x="312446" y="333154"/>
                  </a:cubicBezTo>
                  <a:cubicBezTo>
                    <a:pt x="315600" y="316788"/>
                    <a:pt x="317986" y="300934"/>
                    <a:pt x="319265" y="287041"/>
                  </a:cubicBezTo>
                  <a:cubicBezTo>
                    <a:pt x="302218" y="279284"/>
                    <a:pt x="283039" y="271016"/>
                    <a:pt x="263861" y="262918"/>
                  </a:cubicBezTo>
                  <a:cubicBezTo>
                    <a:pt x="264884" y="277579"/>
                    <a:pt x="266588" y="302724"/>
                    <a:pt x="267526" y="322158"/>
                  </a:cubicBezTo>
                  <a:cubicBezTo>
                    <a:pt x="267526" y="324630"/>
                    <a:pt x="267526" y="327017"/>
                    <a:pt x="267526" y="329318"/>
                  </a:cubicBezTo>
                  <a:cubicBezTo>
                    <a:pt x="268719" y="360771"/>
                    <a:pt x="257980" y="360600"/>
                    <a:pt x="240165" y="347815"/>
                  </a:cubicBezTo>
                  <a:cubicBezTo>
                    <a:pt x="219282" y="332983"/>
                    <a:pt x="155610" y="248769"/>
                    <a:pt x="148280" y="211435"/>
                  </a:cubicBezTo>
                  <a:cubicBezTo>
                    <a:pt x="148280" y="208963"/>
                    <a:pt x="149132" y="208878"/>
                    <a:pt x="150411" y="209304"/>
                  </a:cubicBezTo>
                  <a:lnTo>
                    <a:pt x="151945" y="209901"/>
                  </a:lnTo>
                  <a:lnTo>
                    <a:pt x="151945" y="209901"/>
                  </a:lnTo>
                  <a:cubicBezTo>
                    <a:pt x="166350" y="215527"/>
                    <a:pt x="214253" y="234449"/>
                    <a:pt x="262753" y="254906"/>
                  </a:cubicBezTo>
                  <a:cubicBezTo>
                    <a:pt x="282187" y="263430"/>
                    <a:pt x="301706" y="271954"/>
                    <a:pt x="319265" y="279454"/>
                  </a:cubicBezTo>
                  <a:cubicBezTo>
                    <a:pt x="336824" y="286955"/>
                    <a:pt x="351825" y="294541"/>
                    <a:pt x="363332" y="300678"/>
                  </a:cubicBezTo>
                  <a:cubicBezTo>
                    <a:pt x="384386" y="311930"/>
                    <a:pt x="392483" y="319601"/>
                    <a:pt x="383704" y="328551"/>
                  </a:cubicBezTo>
                  <a:cubicBezTo>
                    <a:pt x="339892" y="373045"/>
                    <a:pt x="187062" y="436205"/>
                    <a:pt x="134301" y="514368"/>
                  </a:cubicBezTo>
                  <a:lnTo>
                    <a:pt x="133789" y="515135"/>
                  </a:lnTo>
                  <a:cubicBezTo>
                    <a:pt x="133150" y="516030"/>
                    <a:pt x="132579" y="516970"/>
                    <a:pt x="132085" y="517948"/>
                  </a:cubicBezTo>
                  <a:lnTo>
                    <a:pt x="131573" y="518800"/>
                  </a:lnTo>
                  <a:cubicBezTo>
                    <a:pt x="127669" y="526009"/>
                    <a:pt x="125104" y="533863"/>
                    <a:pt x="123987" y="541985"/>
                  </a:cubicBezTo>
                  <a:cubicBezTo>
                    <a:pt x="121771" y="559032"/>
                    <a:pt x="130636" y="574715"/>
                    <a:pt x="155099" y="581279"/>
                  </a:cubicBezTo>
                  <a:cubicBezTo>
                    <a:pt x="161918" y="583252"/>
                    <a:pt x="168907" y="584565"/>
                    <a:pt x="175982" y="585200"/>
                  </a:cubicBezTo>
                  <a:lnTo>
                    <a:pt x="180243" y="585200"/>
                  </a:lnTo>
                  <a:cubicBezTo>
                    <a:pt x="227379" y="587501"/>
                    <a:pt x="349694" y="560651"/>
                    <a:pt x="386943" y="544115"/>
                  </a:cubicBezTo>
                  <a:cubicBezTo>
                    <a:pt x="424192" y="527579"/>
                    <a:pt x="413878" y="510021"/>
                    <a:pt x="402712" y="501497"/>
                  </a:cubicBezTo>
                  <a:cubicBezTo>
                    <a:pt x="394188" y="494848"/>
                    <a:pt x="351570" y="470982"/>
                    <a:pt x="330772" y="459475"/>
                  </a:cubicBezTo>
                  <a:lnTo>
                    <a:pt x="315429" y="469363"/>
                  </a:lnTo>
                  <a:cubicBezTo>
                    <a:pt x="335341" y="481106"/>
                    <a:pt x="354553" y="493999"/>
                    <a:pt x="372964" y="507975"/>
                  </a:cubicBezTo>
                  <a:cubicBezTo>
                    <a:pt x="376118" y="510447"/>
                    <a:pt x="374413" y="513430"/>
                    <a:pt x="369725" y="513771"/>
                  </a:cubicBezTo>
                  <a:lnTo>
                    <a:pt x="365975" y="513771"/>
                  </a:lnTo>
                  <a:cubicBezTo>
                    <a:pt x="332391" y="516072"/>
                    <a:pt x="268805" y="520505"/>
                    <a:pt x="238972" y="522295"/>
                  </a:cubicBezTo>
                  <a:lnTo>
                    <a:pt x="226868" y="522891"/>
                  </a:lnTo>
                  <a:cubicBezTo>
                    <a:pt x="233150" y="517123"/>
                    <a:pt x="239790" y="511742"/>
                    <a:pt x="246728" y="506782"/>
                  </a:cubicBezTo>
                  <a:cubicBezTo>
                    <a:pt x="310486" y="461947"/>
                    <a:pt x="417202" y="398872"/>
                    <a:pt x="448314" y="371681"/>
                  </a:cubicBezTo>
                  <a:cubicBezTo>
                    <a:pt x="471668" y="352162"/>
                    <a:pt x="534659" y="290961"/>
                    <a:pt x="399047" y="243655"/>
                  </a:cubicBezTo>
                  <a:close/>
                </a:path>
              </a:pathLst>
            </a:custGeom>
            <a:solidFill>
              <a:schemeClr val="accent4"/>
            </a:solidFill>
            <a:ln w="8515" cap="flat">
              <a:noFill/>
              <a:prstDash val="solid"/>
              <a:miter/>
            </a:ln>
          </p:spPr>
          <p:txBody>
            <a:bodyPr rtlCol="0" anchor="ctr"/>
            <a:lstStyle/>
            <a:p>
              <a:endParaRPr lang="en-US"/>
            </a:p>
          </p:txBody>
        </p:sp>
      </p:grpSp>
      <p:sp>
        <p:nvSpPr>
          <p:cNvPr id="2" name="Title 1">
            <a:extLst>
              <a:ext uri="{FF2B5EF4-FFF2-40B4-BE49-F238E27FC236}">
                <a16:creationId xmlns:a16="http://schemas.microsoft.com/office/drawing/2014/main" id="{49CDCC3B-CA12-4A4B-B5F5-D2062F3C58EC}"/>
              </a:ext>
            </a:extLst>
          </p:cNvPr>
          <p:cNvSpPr>
            <a:spLocks noGrp="1"/>
          </p:cNvSpPr>
          <p:nvPr>
            <p:ph type="title" hasCustomPrompt="1"/>
          </p:nvPr>
        </p:nvSpPr>
        <p:spPr>
          <a:xfrm>
            <a:off x="7924801" y="1793322"/>
            <a:ext cx="3657600" cy="2649130"/>
          </a:xfrm>
        </p:spPr>
        <p:txBody>
          <a:bodyPr anchor="b" anchorCtr="0">
            <a:normAutofit/>
          </a:bodyPr>
          <a:lstStyle>
            <a:lvl1pPr>
              <a:lnSpc>
                <a:spcPct val="100000"/>
              </a:lnSpc>
              <a:defRPr sz="4000">
                <a:solidFill>
                  <a:schemeClr val="bg1"/>
                </a:solidFill>
              </a:defRPr>
            </a:lvl1pPr>
          </a:lstStyle>
          <a:p>
            <a:r>
              <a:rPr lang="en-US"/>
              <a:t>Click to enter </a:t>
            </a:r>
            <a:br>
              <a:rPr lang="en-US"/>
            </a:br>
            <a:r>
              <a:rPr lang="en-US"/>
              <a:t>title here</a:t>
            </a:r>
          </a:p>
        </p:txBody>
      </p:sp>
      <p:sp>
        <p:nvSpPr>
          <p:cNvPr id="10" name="Text Placeholder 9">
            <a:extLst>
              <a:ext uri="{FF2B5EF4-FFF2-40B4-BE49-F238E27FC236}">
                <a16:creationId xmlns:a16="http://schemas.microsoft.com/office/drawing/2014/main" id="{632E5583-912E-4EA8-8EDC-7B6B86E76274}"/>
              </a:ext>
            </a:extLst>
          </p:cNvPr>
          <p:cNvSpPr>
            <a:spLocks noGrp="1"/>
          </p:cNvSpPr>
          <p:nvPr>
            <p:ph type="body" sz="quarter" idx="21" hasCustomPrompt="1"/>
          </p:nvPr>
        </p:nvSpPr>
        <p:spPr>
          <a:xfrm>
            <a:off x="7924801" y="4604040"/>
            <a:ext cx="3657600" cy="1232615"/>
          </a:xfrm>
          <a:prstGeom prst="rect">
            <a:avLst/>
          </a:prstGeom>
        </p:spPr>
        <p:txBody>
          <a:bodyPr lIns="0">
            <a:normAutofit/>
          </a:bodyPr>
          <a:lstStyle>
            <a:lvl1pPr marL="0" indent="0">
              <a:lnSpc>
                <a:spcPct val="100000"/>
              </a:lnSpc>
              <a:buNone/>
              <a:defRPr sz="2400">
                <a:solidFill>
                  <a:schemeClr val="bg1"/>
                </a:solidFill>
              </a:defRPr>
            </a:lvl1pPr>
          </a:lstStyle>
          <a:p>
            <a:pPr lvl="0"/>
            <a:r>
              <a:rPr lang="en-US"/>
              <a:t>Click to add subtitle / presenters</a:t>
            </a:r>
          </a:p>
        </p:txBody>
      </p:sp>
      <p:sp>
        <p:nvSpPr>
          <p:cNvPr id="16" name="Freeform: Shape 15">
            <a:extLst>
              <a:ext uri="{FF2B5EF4-FFF2-40B4-BE49-F238E27FC236}">
                <a16:creationId xmlns:a16="http://schemas.microsoft.com/office/drawing/2014/main" id="{E75B7FBB-299C-44B5-9400-EB5D056A8E38}"/>
              </a:ext>
            </a:extLst>
          </p:cNvPr>
          <p:cNvSpPr/>
          <p:nvPr userDrawn="1"/>
        </p:nvSpPr>
        <p:spPr>
          <a:xfrm>
            <a:off x="-2087955" y="1"/>
            <a:ext cx="2064161" cy="6858000"/>
          </a:xfrm>
          <a:custGeom>
            <a:avLst/>
            <a:gdLst>
              <a:gd name="connsiteX0" fmla="*/ 0 w 2064161"/>
              <a:gd name="connsiteY0" fmla="*/ 0 h 6858000"/>
              <a:gd name="connsiteX1" fmla="*/ 2002971 w 2064161"/>
              <a:gd name="connsiteY1" fmla="*/ 0 h 6858000"/>
              <a:gd name="connsiteX2" fmla="*/ 2002971 w 2064161"/>
              <a:gd name="connsiteY2" fmla="*/ 6447122 h 6858000"/>
              <a:gd name="connsiteX3" fmla="*/ 2064161 w 2064161"/>
              <a:gd name="connsiteY3" fmla="*/ 6538118 h 6858000"/>
              <a:gd name="connsiteX4" fmla="*/ 2002971 w 2064161"/>
              <a:gd name="connsiteY4" fmla="*/ 6629114 h 6858000"/>
              <a:gd name="connsiteX5" fmla="*/ 2002971 w 2064161"/>
              <a:gd name="connsiteY5" fmla="*/ 6858000 h 6858000"/>
              <a:gd name="connsiteX6" fmla="*/ 0 w 206416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64161" h="6858000">
                <a:moveTo>
                  <a:pt x="0" y="0"/>
                </a:moveTo>
                <a:lnTo>
                  <a:pt x="2002971" y="0"/>
                </a:lnTo>
                <a:lnTo>
                  <a:pt x="2002971" y="6447122"/>
                </a:lnTo>
                <a:lnTo>
                  <a:pt x="2064161" y="6538118"/>
                </a:lnTo>
                <a:lnTo>
                  <a:pt x="2002971" y="6629114"/>
                </a:lnTo>
                <a:lnTo>
                  <a:pt x="2002971"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rIns="144000" bIns="216000" rtlCol="0" anchor="b" anchorCtr="0">
            <a:noAutofit/>
          </a:bodyPr>
          <a:lstStyle/>
          <a:p>
            <a:pPr>
              <a:lnSpc>
                <a:spcPct val="100000"/>
              </a:lnSpc>
              <a:spcAft>
                <a:spcPts val="600"/>
              </a:spcAft>
            </a:pPr>
            <a:r>
              <a:rPr lang="en-GB" sz="1400">
                <a:solidFill>
                  <a:schemeClr val="tx1"/>
                </a:solidFill>
              </a:rPr>
              <a:t>Please ensure you have added the correct confidentiality statement. </a:t>
            </a:r>
          </a:p>
          <a:p>
            <a:pPr>
              <a:lnSpc>
                <a:spcPct val="100000"/>
              </a:lnSpc>
              <a:spcAft>
                <a:spcPts val="600"/>
              </a:spcAft>
            </a:pPr>
            <a:r>
              <a:rPr lang="en-GB" sz="1400">
                <a:solidFill>
                  <a:schemeClr val="tx1"/>
                </a:solidFill>
              </a:rPr>
              <a:t>Type the correct statement: </a:t>
            </a:r>
            <a:br>
              <a:rPr lang="en-GB" sz="1400">
                <a:solidFill>
                  <a:schemeClr val="accent1"/>
                </a:solidFill>
              </a:rPr>
            </a:br>
            <a:r>
              <a:rPr lang="en-GB" sz="1400">
                <a:solidFill>
                  <a:schemeClr val="accent1"/>
                </a:solidFill>
              </a:rPr>
              <a:t>‘</a:t>
            </a:r>
            <a:r>
              <a:rPr lang="en-GB" sz="1400" b="1" i="1">
                <a:solidFill>
                  <a:schemeClr val="accent1"/>
                </a:solidFill>
              </a:rPr>
              <a:t>Company Restricted’ </a:t>
            </a:r>
            <a:r>
              <a:rPr lang="en-GB" sz="1400" b="0">
                <a:solidFill>
                  <a:schemeClr val="tx1"/>
                </a:solidFill>
              </a:rPr>
              <a:t>or</a:t>
            </a:r>
            <a:r>
              <a:rPr lang="en-GB" sz="1400" b="1">
                <a:solidFill>
                  <a:schemeClr val="accent1"/>
                </a:solidFill>
              </a:rPr>
              <a:t> ‘</a:t>
            </a:r>
            <a:r>
              <a:rPr lang="en-GB" sz="1400" b="1" i="1">
                <a:solidFill>
                  <a:schemeClr val="accent1"/>
                </a:solidFill>
              </a:rPr>
              <a:t>Strictly Confidential’ </a:t>
            </a:r>
            <a:r>
              <a:rPr lang="en-GB" sz="1400" b="0" i="1">
                <a:solidFill>
                  <a:schemeClr val="tx1"/>
                </a:solidFill>
              </a:rPr>
              <a:t>.</a:t>
            </a:r>
            <a:r>
              <a:rPr lang="en-GB" sz="1400" b="1" i="1">
                <a:solidFill>
                  <a:schemeClr val="accent1"/>
                </a:solidFill>
              </a:rPr>
              <a:t> </a:t>
            </a:r>
            <a:r>
              <a:rPr lang="en-GB" sz="1400" b="0" i="0">
                <a:solidFill>
                  <a:schemeClr val="tx1"/>
                </a:solidFill>
              </a:rPr>
              <a:t>No statement is needed </a:t>
            </a:r>
            <a:br>
              <a:rPr lang="en-GB" sz="1400" b="0" i="0">
                <a:solidFill>
                  <a:schemeClr val="tx1"/>
                </a:solidFill>
              </a:rPr>
            </a:br>
            <a:r>
              <a:rPr lang="en-GB" sz="1400" b="0" i="0">
                <a:solidFill>
                  <a:schemeClr val="tx1"/>
                </a:solidFill>
              </a:rPr>
              <a:t>for public information. </a:t>
            </a:r>
            <a:endParaRPr lang="en-GB" sz="1400" b="0">
              <a:solidFill>
                <a:schemeClr val="tx1"/>
              </a:solidFill>
            </a:endParaRPr>
          </a:p>
        </p:txBody>
      </p:sp>
      <p:sp>
        <p:nvSpPr>
          <p:cNvPr id="17" name="Oval 16">
            <a:extLst>
              <a:ext uri="{FF2B5EF4-FFF2-40B4-BE49-F238E27FC236}">
                <a16:creationId xmlns:a16="http://schemas.microsoft.com/office/drawing/2014/main" id="{7ED5B82E-36BE-4555-8CA2-58A989EDD594}"/>
              </a:ext>
            </a:extLst>
          </p:cNvPr>
          <p:cNvSpPr/>
          <p:nvPr userDrawn="1"/>
        </p:nvSpPr>
        <p:spPr>
          <a:xfrm>
            <a:off x="-1944694" y="3878333"/>
            <a:ext cx="419968" cy="41996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600"/>
              </a:spcAft>
            </a:pPr>
            <a:r>
              <a:rPr lang="en-US" sz="2400" b="1">
                <a:solidFill>
                  <a:schemeClr val="bg1"/>
                </a:solidFill>
                <a:latin typeface="+mn-lt"/>
              </a:rPr>
              <a:t>!</a:t>
            </a:r>
          </a:p>
        </p:txBody>
      </p:sp>
      <p:sp>
        <p:nvSpPr>
          <p:cNvPr id="8" name="Rectangle 7">
            <a:extLst>
              <a:ext uri="{FF2B5EF4-FFF2-40B4-BE49-F238E27FC236}">
                <a16:creationId xmlns:a16="http://schemas.microsoft.com/office/drawing/2014/main" id="{83E147DF-959C-A99D-F9A7-CBCDA8343CC6}"/>
              </a:ext>
            </a:extLst>
          </p:cNvPr>
          <p:cNvSpPr/>
          <p:nvPr userDrawn="1"/>
        </p:nvSpPr>
        <p:spPr>
          <a:xfrm>
            <a:off x="6705600" y="0"/>
            <a:ext cx="6096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lnSpc>
                <a:spcPct val="90000"/>
              </a:lnSpc>
              <a:spcAft>
                <a:spcPts val="600"/>
              </a:spcAft>
            </a:pPr>
            <a:endParaRPr lang="en-US" err="1"/>
          </a:p>
        </p:txBody>
      </p:sp>
    </p:spTree>
    <p:custDataLst>
      <p:tags r:id="rId1"/>
    </p:custDataLst>
    <p:extLst>
      <p:ext uri="{BB962C8B-B14F-4D97-AF65-F5344CB8AC3E}">
        <p14:creationId xmlns:p14="http://schemas.microsoft.com/office/powerpoint/2010/main" val="60615444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Slide Alternative 2">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39E6A1CD-3FD6-4AD3-876A-75F060E88A2E}"/>
              </a:ext>
            </a:extLst>
          </p:cNvPr>
          <p:cNvSpPr>
            <a:spLocks noGrp="1"/>
          </p:cNvSpPr>
          <p:nvPr>
            <p:ph type="dt" sz="half" idx="26"/>
          </p:nvPr>
        </p:nvSpPr>
        <p:spPr>
          <a:xfrm>
            <a:off x="1219200" y="5989064"/>
            <a:ext cx="3048000" cy="207749"/>
          </a:xfrm>
        </p:spPr>
        <p:txBody>
          <a:bodyPr wrap="square" lIns="0" bIns="0">
            <a:spAutoFit/>
          </a:bodyPr>
          <a:lstStyle>
            <a:lvl1pPr algn="l">
              <a:lnSpc>
                <a:spcPct val="100000"/>
              </a:lnSpc>
              <a:defRPr/>
            </a:lvl1pPr>
          </a:lstStyle>
          <a:p>
            <a:endParaRPr lang="en-GB"/>
          </a:p>
        </p:txBody>
      </p:sp>
      <p:sp>
        <p:nvSpPr>
          <p:cNvPr id="8" name="Text Placeholder 7">
            <a:extLst>
              <a:ext uri="{FF2B5EF4-FFF2-40B4-BE49-F238E27FC236}">
                <a16:creationId xmlns:a16="http://schemas.microsoft.com/office/drawing/2014/main" id="{7468ED59-10F2-418A-8E8D-5A205AB6BDFD}"/>
              </a:ext>
            </a:extLst>
          </p:cNvPr>
          <p:cNvSpPr>
            <a:spLocks noGrp="1"/>
          </p:cNvSpPr>
          <p:nvPr>
            <p:ph type="body" sz="quarter" idx="27" hasCustomPrompt="1"/>
          </p:nvPr>
        </p:nvSpPr>
        <p:spPr>
          <a:xfrm>
            <a:off x="1219201" y="6349213"/>
            <a:ext cx="3048000" cy="161583"/>
          </a:xfrm>
        </p:spPr>
        <p:txBody>
          <a:bodyPr wrap="square" lIns="0" tIns="0" rIns="0" bIns="0" anchor="t" anchorCtr="0">
            <a:spAutoFit/>
          </a:bodyPr>
          <a:lstStyle>
            <a:lvl1pPr marL="0" indent="0">
              <a:lnSpc>
                <a:spcPct val="100000"/>
              </a:lnSpc>
              <a:buNone/>
              <a:defRPr sz="1050"/>
            </a:lvl1pPr>
            <a:lvl2pPr marL="432000" indent="0">
              <a:buNone/>
              <a:defRPr sz="1050"/>
            </a:lvl2pPr>
            <a:lvl3pPr marL="684000" indent="0">
              <a:buNone/>
              <a:defRPr sz="1050"/>
            </a:lvl3pPr>
            <a:lvl4pPr marL="828000" indent="0">
              <a:buNone/>
              <a:defRPr sz="1050"/>
            </a:lvl4pPr>
            <a:lvl5pPr marL="959400" indent="0">
              <a:buNone/>
              <a:defRPr sz="1050"/>
            </a:lvl5pPr>
          </a:lstStyle>
          <a:p>
            <a:pPr lvl="0"/>
            <a:r>
              <a:rPr lang="en-US"/>
              <a:t>Click to add confidentiality statement here</a:t>
            </a:r>
          </a:p>
        </p:txBody>
      </p:sp>
      <p:sp>
        <p:nvSpPr>
          <p:cNvPr id="9" name="Picture Placeholder 12">
            <a:extLst>
              <a:ext uri="{FF2B5EF4-FFF2-40B4-BE49-F238E27FC236}">
                <a16:creationId xmlns:a16="http://schemas.microsoft.com/office/drawing/2014/main" id="{6BEE9BC2-1793-BC12-7E5A-32F97B371BEC}"/>
              </a:ext>
            </a:extLst>
          </p:cNvPr>
          <p:cNvSpPr>
            <a:spLocks noGrp="1"/>
          </p:cNvSpPr>
          <p:nvPr>
            <p:ph type="pic" sz="quarter" idx="28" hasCustomPrompt="1"/>
          </p:nvPr>
        </p:nvSpPr>
        <p:spPr>
          <a:xfrm>
            <a:off x="4876800" y="0"/>
            <a:ext cx="1828800" cy="6858000"/>
          </a:xfrm>
          <a:prstGeom prst="rect">
            <a:avLst/>
          </a:prstGeom>
          <a:solidFill>
            <a:schemeClr val="bg2"/>
          </a:solidFill>
        </p:spPr>
        <p:txBody>
          <a:bodyPr wrap="square" tIns="72000" bIns="1080000" anchor="ctr">
            <a:noAutofit/>
          </a:bodyPr>
          <a:lstStyle>
            <a:lvl1pPr marL="0" indent="0" algn="ctr">
              <a:lnSpc>
                <a:spcPct val="100000"/>
              </a:lnSpc>
              <a:spcBef>
                <a:spcPts val="0"/>
              </a:spcBef>
              <a:spcAft>
                <a:spcPts val="0"/>
              </a:spcAft>
              <a:buNone/>
              <a:defRPr sz="1600" b="1">
                <a:solidFill>
                  <a:schemeClr val="tx1"/>
                </a:solidFill>
              </a:defRPr>
            </a:lvl1pPr>
          </a:lstStyle>
          <a:p>
            <a:r>
              <a:rPr lang="en-US"/>
              <a:t> </a:t>
            </a:r>
          </a:p>
        </p:txBody>
      </p:sp>
      <p:sp>
        <p:nvSpPr>
          <p:cNvPr id="2" name="Title 1">
            <a:extLst>
              <a:ext uri="{FF2B5EF4-FFF2-40B4-BE49-F238E27FC236}">
                <a16:creationId xmlns:a16="http://schemas.microsoft.com/office/drawing/2014/main" id="{49CDCC3B-CA12-4A4B-B5F5-D2062F3C58EC}"/>
              </a:ext>
            </a:extLst>
          </p:cNvPr>
          <p:cNvSpPr>
            <a:spLocks noGrp="1"/>
          </p:cNvSpPr>
          <p:nvPr>
            <p:ph type="title" hasCustomPrompt="1"/>
          </p:nvPr>
        </p:nvSpPr>
        <p:spPr>
          <a:xfrm>
            <a:off x="1219201" y="1793325"/>
            <a:ext cx="3047999" cy="2649135"/>
          </a:xfrm>
        </p:spPr>
        <p:txBody>
          <a:bodyPr anchor="b" anchorCtr="0">
            <a:normAutofit/>
          </a:bodyPr>
          <a:lstStyle>
            <a:lvl1pPr>
              <a:lnSpc>
                <a:spcPct val="100000"/>
              </a:lnSpc>
              <a:defRPr sz="4000">
                <a:solidFill>
                  <a:schemeClr val="accent1"/>
                </a:solidFill>
              </a:defRPr>
            </a:lvl1pPr>
          </a:lstStyle>
          <a:p>
            <a:r>
              <a:rPr lang="en-US"/>
              <a:t>Click to enter title here</a:t>
            </a:r>
          </a:p>
        </p:txBody>
      </p:sp>
      <p:sp>
        <p:nvSpPr>
          <p:cNvPr id="6" name="Picture Placeholder 12">
            <a:extLst>
              <a:ext uri="{FF2B5EF4-FFF2-40B4-BE49-F238E27FC236}">
                <a16:creationId xmlns:a16="http://schemas.microsoft.com/office/drawing/2014/main" id="{3506CBD9-0F78-454A-9842-87C2546180B8}"/>
              </a:ext>
            </a:extLst>
          </p:cNvPr>
          <p:cNvSpPr>
            <a:spLocks noGrp="1"/>
          </p:cNvSpPr>
          <p:nvPr>
            <p:ph type="pic" sz="quarter" idx="20" hasCustomPrompt="1"/>
          </p:nvPr>
        </p:nvSpPr>
        <p:spPr>
          <a:xfrm>
            <a:off x="6705600" y="0"/>
            <a:ext cx="5486400" cy="6858000"/>
          </a:xfrm>
          <a:prstGeom prst="rect">
            <a:avLst/>
          </a:prstGeom>
          <a:solidFill>
            <a:schemeClr val="bg2">
              <a:lumMod val="40000"/>
              <a:lumOff val="60000"/>
            </a:schemeClr>
          </a:solidFill>
        </p:spPr>
        <p:txBody>
          <a:bodyPr wrap="square" tIns="72000" bIns="1080000" anchor="ctr">
            <a:noAutofit/>
          </a:bodyPr>
          <a:lstStyle>
            <a:lvl1pPr marL="0" indent="0" algn="ctr">
              <a:lnSpc>
                <a:spcPct val="100000"/>
              </a:lnSpc>
              <a:spcBef>
                <a:spcPts val="0"/>
              </a:spcBef>
              <a:spcAft>
                <a:spcPts val="0"/>
              </a:spcAft>
              <a:buNone/>
              <a:defRPr sz="1600" b="1">
                <a:solidFill>
                  <a:schemeClr val="tx1"/>
                </a:solidFill>
              </a:defRPr>
            </a:lvl1pPr>
          </a:lstStyle>
          <a:p>
            <a:r>
              <a:rPr lang="en-US"/>
              <a:t>_______________________________</a:t>
            </a:r>
            <a:br>
              <a:rPr lang="en-US"/>
            </a:br>
            <a:br>
              <a:rPr lang="en-US"/>
            </a:br>
            <a:r>
              <a:rPr lang="en-US"/>
              <a:t>To add a brand image here:</a:t>
            </a:r>
            <a:br>
              <a:rPr lang="en-US"/>
            </a:br>
            <a:r>
              <a:rPr lang="en-US"/>
              <a:t>Select this placeholder and click </a:t>
            </a:r>
            <a:br>
              <a:rPr lang="en-US"/>
            </a:br>
            <a:r>
              <a:rPr lang="en-US"/>
              <a:t>Brand Pictures in </a:t>
            </a:r>
            <a:r>
              <a:rPr lang="en-US" err="1"/>
              <a:t>BrandIn</a:t>
            </a:r>
            <a:r>
              <a:rPr lang="en-US"/>
              <a:t>.</a:t>
            </a:r>
            <a:br>
              <a:rPr lang="en-US"/>
            </a:br>
            <a:br>
              <a:rPr lang="en-US"/>
            </a:br>
            <a:r>
              <a:rPr lang="en-US"/>
              <a:t>Clicking the icon will insert an </a:t>
            </a:r>
            <a:br>
              <a:rPr lang="en-US"/>
            </a:br>
            <a:r>
              <a:rPr lang="en-US"/>
              <a:t>image from your own files.</a:t>
            </a:r>
            <a:br>
              <a:rPr lang="en-US"/>
            </a:br>
            <a:br>
              <a:rPr lang="en-US"/>
            </a:br>
            <a:br>
              <a:rPr lang="en-US"/>
            </a:br>
            <a:br>
              <a:rPr lang="en-US"/>
            </a:br>
            <a:r>
              <a:rPr lang="en-US"/>
              <a:t>The image can then be scaled within </a:t>
            </a:r>
            <a:br>
              <a:rPr lang="en-US"/>
            </a:br>
            <a:r>
              <a:rPr lang="en-US"/>
              <a:t>the frame by using the Crop feature in </a:t>
            </a:r>
            <a:br>
              <a:rPr lang="en-US"/>
            </a:br>
            <a:r>
              <a:rPr lang="en-US"/>
              <a:t>the Picture Format tab of the ribbon.</a:t>
            </a:r>
            <a:br>
              <a:rPr lang="en-US"/>
            </a:br>
            <a:r>
              <a:rPr lang="en-US"/>
              <a:t>_______________________________</a:t>
            </a:r>
          </a:p>
        </p:txBody>
      </p:sp>
      <p:pic>
        <p:nvPicPr>
          <p:cNvPr id="7" name="Picture 2" descr="Image result for ASTRAZENECA LOGO">
            <a:extLst>
              <a:ext uri="{FF2B5EF4-FFF2-40B4-BE49-F238E27FC236}">
                <a16:creationId xmlns:a16="http://schemas.microsoft.com/office/drawing/2014/main" id="{1ED72C3C-E918-420F-9374-6F1CBE3946F7}"/>
              </a:ext>
            </a:extLst>
          </p:cNvPr>
          <p:cNvPicPr>
            <a:picLocks noChangeAspect="1" noChangeArrowheads="1"/>
          </p:cNvPicPr>
          <p:nvPr userDrawn="1">
            <p:custDataLst>
              <p:tags r:id="rId2"/>
            </p:custDataLst>
          </p:nvPr>
        </p:nvPicPr>
        <p:blipFill>
          <a:blip r:embed="rId4">
            <a:extLst>
              <a:ext uri="{28A0092B-C50C-407E-A947-70E740481C1C}">
                <a14:useLocalDpi xmlns:a14="http://schemas.microsoft.com/office/drawing/2010/main" val="0"/>
              </a:ext>
            </a:extLst>
          </a:blip>
          <a:srcRect/>
          <a:stretch>
            <a:fillRect/>
          </a:stretch>
        </p:blipFill>
        <p:spPr bwMode="auto">
          <a:xfrm>
            <a:off x="1219200" y="401638"/>
            <a:ext cx="2438400" cy="660740"/>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9">
            <a:extLst>
              <a:ext uri="{FF2B5EF4-FFF2-40B4-BE49-F238E27FC236}">
                <a16:creationId xmlns:a16="http://schemas.microsoft.com/office/drawing/2014/main" id="{632E5583-912E-4EA8-8EDC-7B6B86E76274}"/>
              </a:ext>
            </a:extLst>
          </p:cNvPr>
          <p:cNvSpPr>
            <a:spLocks noGrp="1"/>
          </p:cNvSpPr>
          <p:nvPr>
            <p:ph type="body" sz="quarter" idx="21" hasCustomPrompt="1"/>
          </p:nvPr>
        </p:nvSpPr>
        <p:spPr>
          <a:xfrm>
            <a:off x="1219201" y="4594860"/>
            <a:ext cx="3048000" cy="1241804"/>
          </a:xfrm>
          <a:prstGeom prst="rect">
            <a:avLst/>
          </a:prstGeom>
        </p:spPr>
        <p:txBody>
          <a:bodyPr lIns="0" tIns="0" rIns="0" bIns="0">
            <a:normAutofit/>
          </a:bodyPr>
          <a:lstStyle>
            <a:lvl1pPr marL="0" indent="0">
              <a:lnSpc>
                <a:spcPct val="100000"/>
              </a:lnSpc>
              <a:buNone/>
              <a:defRPr sz="2400">
                <a:solidFill>
                  <a:schemeClr val="tx1"/>
                </a:solidFill>
              </a:defRPr>
            </a:lvl1pPr>
          </a:lstStyle>
          <a:p>
            <a:pPr lvl="0"/>
            <a:r>
              <a:rPr lang="en-US"/>
              <a:t>Click to add subtitle / presenters</a:t>
            </a:r>
          </a:p>
        </p:txBody>
      </p:sp>
      <p:sp>
        <p:nvSpPr>
          <p:cNvPr id="15" name="Freeform: Shape 14">
            <a:extLst>
              <a:ext uri="{FF2B5EF4-FFF2-40B4-BE49-F238E27FC236}">
                <a16:creationId xmlns:a16="http://schemas.microsoft.com/office/drawing/2014/main" id="{72260595-7C87-4D29-977E-EE25A0D9291A}"/>
              </a:ext>
            </a:extLst>
          </p:cNvPr>
          <p:cNvSpPr/>
          <p:nvPr userDrawn="1"/>
        </p:nvSpPr>
        <p:spPr>
          <a:xfrm>
            <a:off x="-2087955" y="1"/>
            <a:ext cx="2064161" cy="6858000"/>
          </a:xfrm>
          <a:custGeom>
            <a:avLst/>
            <a:gdLst>
              <a:gd name="connsiteX0" fmla="*/ 0 w 2064161"/>
              <a:gd name="connsiteY0" fmla="*/ 0 h 6858000"/>
              <a:gd name="connsiteX1" fmla="*/ 2002971 w 2064161"/>
              <a:gd name="connsiteY1" fmla="*/ 0 h 6858000"/>
              <a:gd name="connsiteX2" fmla="*/ 2002971 w 2064161"/>
              <a:gd name="connsiteY2" fmla="*/ 6447122 h 6858000"/>
              <a:gd name="connsiteX3" fmla="*/ 2064161 w 2064161"/>
              <a:gd name="connsiteY3" fmla="*/ 6538118 h 6858000"/>
              <a:gd name="connsiteX4" fmla="*/ 2002971 w 2064161"/>
              <a:gd name="connsiteY4" fmla="*/ 6629114 h 6858000"/>
              <a:gd name="connsiteX5" fmla="*/ 2002971 w 2064161"/>
              <a:gd name="connsiteY5" fmla="*/ 6858000 h 6858000"/>
              <a:gd name="connsiteX6" fmla="*/ 0 w 206416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64161" h="6858000">
                <a:moveTo>
                  <a:pt x="0" y="0"/>
                </a:moveTo>
                <a:lnTo>
                  <a:pt x="2002971" y="0"/>
                </a:lnTo>
                <a:lnTo>
                  <a:pt x="2002971" y="6447122"/>
                </a:lnTo>
                <a:lnTo>
                  <a:pt x="2064161" y="6538118"/>
                </a:lnTo>
                <a:lnTo>
                  <a:pt x="2002971" y="6629114"/>
                </a:lnTo>
                <a:lnTo>
                  <a:pt x="2002971"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rIns="144000" bIns="216000" rtlCol="0" anchor="b" anchorCtr="0">
            <a:noAutofit/>
          </a:bodyPr>
          <a:lstStyle/>
          <a:p>
            <a:pPr>
              <a:lnSpc>
                <a:spcPct val="100000"/>
              </a:lnSpc>
              <a:spcAft>
                <a:spcPts val="600"/>
              </a:spcAft>
            </a:pPr>
            <a:r>
              <a:rPr lang="en-GB" sz="1400">
                <a:solidFill>
                  <a:schemeClr val="tx1"/>
                </a:solidFill>
              </a:rPr>
              <a:t>Please ensure you have added the correct confidentiality statement. </a:t>
            </a:r>
          </a:p>
          <a:p>
            <a:pPr>
              <a:lnSpc>
                <a:spcPct val="100000"/>
              </a:lnSpc>
              <a:spcAft>
                <a:spcPts val="600"/>
              </a:spcAft>
            </a:pPr>
            <a:r>
              <a:rPr lang="en-GB" sz="1400">
                <a:solidFill>
                  <a:schemeClr val="tx1"/>
                </a:solidFill>
              </a:rPr>
              <a:t>Type the correct statement: </a:t>
            </a:r>
            <a:br>
              <a:rPr lang="en-GB" sz="1400">
                <a:solidFill>
                  <a:schemeClr val="accent1"/>
                </a:solidFill>
              </a:rPr>
            </a:br>
            <a:r>
              <a:rPr lang="en-GB" sz="1400">
                <a:solidFill>
                  <a:schemeClr val="accent1"/>
                </a:solidFill>
              </a:rPr>
              <a:t>‘</a:t>
            </a:r>
            <a:r>
              <a:rPr lang="en-GB" sz="1400" b="1" i="1">
                <a:solidFill>
                  <a:schemeClr val="accent1"/>
                </a:solidFill>
              </a:rPr>
              <a:t>Company Restricted’ </a:t>
            </a:r>
            <a:r>
              <a:rPr lang="en-GB" sz="1400" b="0">
                <a:solidFill>
                  <a:schemeClr val="tx1"/>
                </a:solidFill>
              </a:rPr>
              <a:t>or</a:t>
            </a:r>
            <a:r>
              <a:rPr lang="en-GB" sz="1400" b="1">
                <a:solidFill>
                  <a:schemeClr val="accent1"/>
                </a:solidFill>
              </a:rPr>
              <a:t> ‘</a:t>
            </a:r>
            <a:r>
              <a:rPr lang="en-GB" sz="1400" b="1" i="1">
                <a:solidFill>
                  <a:schemeClr val="accent1"/>
                </a:solidFill>
              </a:rPr>
              <a:t>Strictly Confidential’ </a:t>
            </a:r>
            <a:r>
              <a:rPr lang="en-GB" sz="1400" b="0" i="1">
                <a:solidFill>
                  <a:schemeClr val="tx1"/>
                </a:solidFill>
              </a:rPr>
              <a:t>.</a:t>
            </a:r>
            <a:r>
              <a:rPr lang="en-GB" sz="1400" b="1" i="1">
                <a:solidFill>
                  <a:schemeClr val="accent1"/>
                </a:solidFill>
              </a:rPr>
              <a:t> </a:t>
            </a:r>
            <a:r>
              <a:rPr lang="en-GB" sz="1400" b="0" i="0">
                <a:solidFill>
                  <a:schemeClr val="tx1"/>
                </a:solidFill>
              </a:rPr>
              <a:t>No statement is needed </a:t>
            </a:r>
            <a:br>
              <a:rPr lang="en-GB" sz="1400" b="0" i="0">
                <a:solidFill>
                  <a:schemeClr val="tx1"/>
                </a:solidFill>
              </a:rPr>
            </a:br>
            <a:r>
              <a:rPr lang="en-GB" sz="1400" b="0" i="0">
                <a:solidFill>
                  <a:schemeClr val="tx1"/>
                </a:solidFill>
              </a:rPr>
              <a:t>for public information. </a:t>
            </a:r>
            <a:endParaRPr lang="en-GB" sz="1400" b="0">
              <a:solidFill>
                <a:schemeClr val="tx1"/>
              </a:solidFill>
            </a:endParaRPr>
          </a:p>
        </p:txBody>
      </p:sp>
      <p:sp>
        <p:nvSpPr>
          <p:cNvPr id="14" name="Oval 13">
            <a:extLst>
              <a:ext uri="{FF2B5EF4-FFF2-40B4-BE49-F238E27FC236}">
                <a16:creationId xmlns:a16="http://schemas.microsoft.com/office/drawing/2014/main" id="{E4809C05-E460-4D1A-BC84-C63C988F5D2D}"/>
              </a:ext>
            </a:extLst>
          </p:cNvPr>
          <p:cNvSpPr/>
          <p:nvPr userDrawn="1"/>
        </p:nvSpPr>
        <p:spPr>
          <a:xfrm>
            <a:off x="-1944694" y="3878333"/>
            <a:ext cx="419968" cy="41996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600"/>
              </a:spcAft>
            </a:pPr>
            <a:r>
              <a:rPr lang="en-US" sz="2400" b="1">
                <a:solidFill>
                  <a:schemeClr val="bg1"/>
                </a:solidFill>
                <a:latin typeface="+mn-lt"/>
              </a:rPr>
              <a:t>!</a:t>
            </a:r>
          </a:p>
        </p:txBody>
      </p:sp>
      <p:sp>
        <p:nvSpPr>
          <p:cNvPr id="11" name="Rectangle 10">
            <a:extLst>
              <a:ext uri="{FF2B5EF4-FFF2-40B4-BE49-F238E27FC236}">
                <a16:creationId xmlns:a16="http://schemas.microsoft.com/office/drawing/2014/main" id="{E615AFDE-47EA-B9B3-CDD0-170ACBAE9885}"/>
              </a:ext>
            </a:extLst>
          </p:cNvPr>
          <p:cNvSpPr/>
          <p:nvPr userDrawn="1"/>
        </p:nvSpPr>
        <p:spPr>
          <a:xfrm>
            <a:off x="0" y="0"/>
            <a:ext cx="609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lnSpc>
                <a:spcPct val="90000"/>
              </a:lnSpc>
              <a:spcAft>
                <a:spcPts val="600"/>
              </a:spcAft>
            </a:pPr>
            <a:endParaRPr lang="en-US" err="1"/>
          </a:p>
        </p:txBody>
      </p:sp>
    </p:spTree>
    <p:custDataLst>
      <p:tags r:id="rId1"/>
    </p:custDataLst>
    <p:extLst>
      <p:ext uri="{BB962C8B-B14F-4D97-AF65-F5344CB8AC3E}">
        <p14:creationId xmlns:p14="http://schemas.microsoft.com/office/powerpoint/2010/main" val="336043899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and Content Alternative">
    <p:spTree>
      <p:nvGrpSpPr>
        <p:cNvPr id="1" name=""/>
        <p:cNvGrpSpPr/>
        <p:nvPr/>
      </p:nvGrpSpPr>
      <p:grpSpPr>
        <a:xfrm>
          <a:off x="0" y="0"/>
          <a:ext cx="0" cy="0"/>
          <a:chOff x="0" y="0"/>
          <a:chExt cx="0" cy="0"/>
        </a:xfrm>
      </p:grpSpPr>
      <p:sp>
        <p:nvSpPr>
          <p:cNvPr id="6" name="Date Placeholder 5">
            <a:extLst>
              <a:ext uri="{FF2B5EF4-FFF2-40B4-BE49-F238E27FC236}">
                <a16:creationId xmlns:a16="http://schemas.microsoft.com/office/drawing/2014/main" id="{D86DE4FB-795F-484C-AD8A-2137F4F32907}"/>
              </a:ext>
            </a:extLst>
          </p:cNvPr>
          <p:cNvSpPr>
            <a:spLocks noGrp="1"/>
          </p:cNvSpPr>
          <p:nvPr>
            <p:ph type="dt" sz="half" idx="20"/>
          </p:nvPr>
        </p:nvSpPr>
        <p:spPr/>
        <p:txBody>
          <a:bodyPr/>
          <a:lstStyle>
            <a:lvl1pPr>
              <a:lnSpc>
                <a:spcPct val="100000"/>
              </a:lnSpc>
              <a:defRPr/>
            </a:lvl1pPr>
          </a:lstStyle>
          <a:p>
            <a:endParaRPr lang="en-GB"/>
          </a:p>
        </p:txBody>
      </p:sp>
      <p:sp>
        <p:nvSpPr>
          <p:cNvPr id="10" name="Text Placeholder 96">
            <a:extLst>
              <a:ext uri="{FF2B5EF4-FFF2-40B4-BE49-F238E27FC236}">
                <a16:creationId xmlns:a16="http://schemas.microsoft.com/office/drawing/2014/main" id="{5E3BF5D9-8E40-4082-9AAD-60F44214B9DC}"/>
              </a:ext>
            </a:extLst>
          </p:cNvPr>
          <p:cNvSpPr>
            <a:spLocks noGrp="1"/>
          </p:cNvSpPr>
          <p:nvPr>
            <p:ph type="body" sz="quarter" idx="111" hasCustomPrompt="1"/>
          </p:nvPr>
        </p:nvSpPr>
        <p:spPr>
          <a:xfrm>
            <a:off x="609600" y="6200775"/>
            <a:ext cx="9753599" cy="657225"/>
          </a:xfrm>
        </p:spPr>
        <p:txBody>
          <a:bodyPr lIns="0" bIns="72000" anchor="b" anchorCtr="0">
            <a:noAutofit/>
          </a:bodyPr>
          <a:lstStyle>
            <a:lvl1pPr>
              <a:lnSpc>
                <a:spcPct val="100000"/>
              </a:lnSpc>
              <a:spcAft>
                <a:spcPts val="300"/>
              </a:spcAft>
              <a:buNone/>
              <a:defRPr sz="800"/>
            </a:lvl1pPr>
          </a:lstStyle>
          <a:p>
            <a:pPr lvl="0"/>
            <a:r>
              <a:rPr lang="en-US"/>
              <a:t>Footnotes</a:t>
            </a:r>
          </a:p>
        </p:txBody>
      </p:sp>
      <p:sp>
        <p:nvSpPr>
          <p:cNvPr id="2" name="Title 1">
            <a:extLst>
              <a:ext uri="{FF2B5EF4-FFF2-40B4-BE49-F238E27FC236}">
                <a16:creationId xmlns:a16="http://schemas.microsoft.com/office/drawing/2014/main" id="{2D9635B2-3D27-4FA3-B863-05E4C9624AB6}"/>
              </a:ext>
            </a:extLst>
          </p:cNvPr>
          <p:cNvSpPr>
            <a:spLocks noGrp="1"/>
          </p:cNvSpPr>
          <p:nvPr>
            <p:ph type="title" hasCustomPrompt="1"/>
          </p:nvPr>
        </p:nvSpPr>
        <p:spPr>
          <a:xfrm>
            <a:off x="609600" y="1011238"/>
            <a:ext cx="3048000" cy="1231106"/>
          </a:xfrm>
        </p:spPr>
        <p:txBody>
          <a:bodyPr wrap="square">
            <a:spAutoFit/>
          </a:bodyPr>
          <a:lstStyle>
            <a:lvl1pPr>
              <a:lnSpc>
                <a:spcPct val="100000"/>
              </a:lnSpc>
              <a:defRPr sz="4000"/>
            </a:lvl1pPr>
          </a:lstStyle>
          <a:p>
            <a:r>
              <a:rPr lang="en-US"/>
              <a:t>Click to enter title here</a:t>
            </a:r>
          </a:p>
        </p:txBody>
      </p:sp>
      <p:cxnSp>
        <p:nvCxnSpPr>
          <p:cNvPr id="9" name="Straight Connector 8">
            <a:extLst>
              <a:ext uri="{FF2B5EF4-FFF2-40B4-BE49-F238E27FC236}">
                <a16:creationId xmlns:a16="http://schemas.microsoft.com/office/drawing/2014/main" id="{21040238-DCC8-4532-9AE6-EB7C834F336E}"/>
              </a:ext>
            </a:extLst>
          </p:cNvPr>
          <p:cNvCxnSpPr>
            <a:cxnSpLocks/>
          </p:cNvCxnSpPr>
          <p:nvPr userDrawn="1"/>
        </p:nvCxnSpPr>
        <p:spPr>
          <a:xfrm>
            <a:off x="3962399" y="1011238"/>
            <a:ext cx="0" cy="505573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C2552EAD-E21A-4A83-A364-65FFC805340A}"/>
              </a:ext>
            </a:extLst>
          </p:cNvPr>
          <p:cNvSpPr>
            <a:spLocks noGrp="1"/>
          </p:cNvSpPr>
          <p:nvPr>
            <p:ph sz="quarter" idx="19" hasCustomPrompt="1"/>
          </p:nvPr>
        </p:nvSpPr>
        <p:spPr>
          <a:xfrm>
            <a:off x="4267199" y="1011237"/>
            <a:ext cx="7315199" cy="5037137"/>
          </a:xfrm>
        </p:spPr>
        <p:txBody>
          <a:bodyPr lIns="0"/>
          <a:lstStyle>
            <a:lvl1pPr>
              <a:lnSpc>
                <a:spcPct val="100000"/>
              </a:lnSpc>
              <a:defRPr/>
            </a:lvl1pPr>
            <a:lvl2pPr marL="460800" indent="-230400">
              <a:lnSpc>
                <a:spcPct val="100000"/>
              </a:lnSpc>
              <a:defRPr lang="en-US" sz="2400" kern="1200" dirty="0">
                <a:solidFill>
                  <a:schemeClr val="tx1"/>
                </a:solidFill>
                <a:latin typeface="+mn-lt"/>
                <a:ea typeface="+mn-ea"/>
                <a:cs typeface="+mn-cs"/>
              </a:defRPr>
            </a:lvl2pPr>
            <a:lvl3pPr marL="691200" indent="-230400">
              <a:lnSpc>
                <a:spcPct val="100000"/>
              </a:lnSpc>
              <a:defRPr lang="en-US" sz="2000" kern="1200" dirty="0">
                <a:solidFill>
                  <a:schemeClr val="tx1"/>
                </a:solidFill>
                <a:latin typeface="+mn-lt"/>
                <a:ea typeface="+mn-ea"/>
                <a:cs typeface="+mn-cs"/>
              </a:defRPr>
            </a:lvl3pPr>
            <a:lvl4pPr marL="921600" indent="-230400">
              <a:lnSpc>
                <a:spcPct val="100000"/>
              </a:lnSpc>
              <a:defRPr lang="en-US" sz="2000" kern="1200" dirty="0">
                <a:solidFill>
                  <a:schemeClr val="tx1"/>
                </a:solidFill>
                <a:latin typeface="+mn-lt"/>
                <a:ea typeface="+mn-ea"/>
                <a:cs typeface="+mn-cs"/>
              </a:defRPr>
            </a:lvl4pPr>
            <a:lvl5pPr>
              <a:lnSpc>
                <a:spcPct val="100000"/>
              </a:lnSpc>
              <a:defRPr/>
            </a:lvl5pPr>
          </a:lstStyle>
          <a:p>
            <a:pPr lvl="0"/>
            <a:r>
              <a:rPr lang="en-GB"/>
              <a:t>Click to add text here. </a:t>
            </a:r>
            <a:br>
              <a:rPr lang="en-GB"/>
            </a:br>
            <a:r>
              <a:rPr lang="en-GB"/>
              <a:t>When pasting copy from other slides, be sure to use the Paste and Match Formatting shortcut (</a:t>
            </a:r>
            <a:r>
              <a:rPr lang="en-GB" err="1"/>
              <a:t>Cmd</a:t>
            </a:r>
            <a:r>
              <a:rPr lang="en-GB"/>
              <a:t> + Option + Shift + V).</a:t>
            </a:r>
            <a:br>
              <a:rPr lang="en-GB"/>
            </a:br>
            <a:r>
              <a:rPr lang="en-GB"/>
              <a:t>To increase bullet level, select your text and press Tab.</a:t>
            </a:r>
            <a:br>
              <a:rPr lang="en-GB"/>
            </a:br>
            <a:r>
              <a:rPr lang="en-GB"/>
              <a:t>To decrease bullet level, select your bullet text and press  Shift + Tab.</a:t>
            </a:r>
          </a:p>
          <a:p>
            <a:pPr lvl="1"/>
            <a:r>
              <a:rPr lang="en-GB"/>
              <a:t>Second level</a:t>
            </a:r>
          </a:p>
          <a:p>
            <a:pPr lvl="2"/>
            <a:r>
              <a:rPr lang="en-GB"/>
              <a:t>Third level</a:t>
            </a:r>
          </a:p>
          <a:p>
            <a:pPr lvl="3"/>
            <a:r>
              <a:rPr lang="en-GB"/>
              <a:t>Fourth level</a:t>
            </a:r>
          </a:p>
          <a:p>
            <a:pPr lvl="4"/>
            <a:r>
              <a:rPr lang="en-GB"/>
              <a:t>Fifth level</a:t>
            </a:r>
          </a:p>
        </p:txBody>
      </p:sp>
      <p:sp>
        <p:nvSpPr>
          <p:cNvPr id="8" name="Slide Number Placeholder 7">
            <a:extLst>
              <a:ext uri="{FF2B5EF4-FFF2-40B4-BE49-F238E27FC236}">
                <a16:creationId xmlns:a16="http://schemas.microsoft.com/office/drawing/2014/main" id="{8004BC3F-3250-41AA-B3F3-B5D6A729D269}"/>
              </a:ext>
            </a:extLst>
          </p:cNvPr>
          <p:cNvSpPr>
            <a:spLocks noGrp="1"/>
          </p:cNvSpPr>
          <p:nvPr>
            <p:ph type="sldNum" sz="quarter" idx="22"/>
          </p:nvPr>
        </p:nvSpPr>
        <p:spPr/>
        <p:txBody>
          <a:bodyPr/>
          <a:lstStyle>
            <a:lvl1pPr>
              <a:lnSpc>
                <a:spcPct val="100000"/>
              </a:lnSpc>
              <a:defRPr/>
            </a:lvl1pPr>
          </a:lstStyle>
          <a:p>
            <a:fld id="{F8E47D07-9D1E-4FE9-B31A-2F5863681021}" type="slidenum">
              <a:rPr lang="en-GB" smtClean="0"/>
              <a:pPr/>
              <a:t>‹#›</a:t>
            </a:fld>
            <a:endParaRPr lang="en-GB"/>
          </a:p>
        </p:txBody>
      </p:sp>
    </p:spTree>
    <p:custDataLst>
      <p:tags r:id="rId1"/>
    </p:custDataLst>
    <p:extLst>
      <p:ext uri="{BB962C8B-B14F-4D97-AF65-F5344CB8AC3E}">
        <p14:creationId xmlns:p14="http://schemas.microsoft.com/office/powerpoint/2010/main" val="189937074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11" name="Text Placeholder 96">
            <a:extLst>
              <a:ext uri="{FF2B5EF4-FFF2-40B4-BE49-F238E27FC236}">
                <a16:creationId xmlns:a16="http://schemas.microsoft.com/office/drawing/2014/main" id="{013D0F1F-6026-4F9D-886A-D6CB164FDC05}"/>
              </a:ext>
            </a:extLst>
          </p:cNvPr>
          <p:cNvSpPr>
            <a:spLocks noGrp="1"/>
          </p:cNvSpPr>
          <p:nvPr>
            <p:ph type="body" sz="quarter" idx="111" hasCustomPrompt="1"/>
          </p:nvPr>
        </p:nvSpPr>
        <p:spPr>
          <a:xfrm>
            <a:off x="609602" y="6200775"/>
            <a:ext cx="9753596" cy="657225"/>
          </a:xfrm>
        </p:spPr>
        <p:txBody>
          <a:bodyPr lIns="0" tIns="0" bIns="72000" anchor="b" anchorCtr="0">
            <a:noAutofit/>
          </a:bodyPr>
          <a:lstStyle>
            <a:lvl1pPr>
              <a:lnSpc>
                <a:spcPct val="100000"/>
              </a:lnSpc>
              <a:spcAft>
                <a:spcPts val="300"/>
              </a:spcAft>
              <a:buNone/>
              <a:defRPr sz="800"/>
            </a:lvl1pPr>
          </a:lstStyle>
          <a:p>
            <a:pPr lvl="0"/>
            <a:r>
              <a:rPr lang="en-US"/>
              <a:t>Footnotes</a:t>
            </a:r>
          </a:p>
        </p:txBody>
      </p:sp>
      <p:sp>
        <p:nvSpPr>
          <p:cNvPr id="3" name="Date Placeholder 2">
            <a:extLst>
              <a:ext uri="{FF2B5EF4-FFF2-40B4-BE49-F238E27FC236}">
                <a16:creationId xmlns:a16="http://schemas.microsoft.com/office/drawing/2014/main" id="{499DB923-50C2-4A46-BF6E-A2E97DBB25F6}"/>
              </a:ext>
            </a:extLst>
          </p:cNvPr>
          <p:cNvSpPr>
            <a:spLocks noGrp="1"/>
          </p:cNvSpPr>
          <p:nvPr>
            <p:ph type="dt" sz="half" idx="10"/>
          </p:nvPr>
        </p:nvSpPr>
        <p:spPr/>
        <p:txBody>
          <a:bodyPr/>
          <a:lstStyle>
            <a:lvl1pPr>
              <a:lnSpc>
                <a:spcPct val="100000"/>
              </a:lnSpc>
              <a:defRPr/>
            </a:lvl1pPr>
          </a:lstStyle>
          <a:p>
            <a:endParaRPr lang="en-GB"/>
          </a:p>
        </p:txBody>
      </p:sp>
      <p:sp>
        <p:nvSpPr>
          <p:cNvPr id="4" name="Slide Number Placeholder 3">
            <a:extLst>
              <a:ext uri="{FF2B5EF4-FFF2-40B4-BE49-F238E27FC236}">
                <a16:creationId xmlns:a16="http://schemas.microsoft.com/office/drawing/2014/main" id="{DC50693F-359E-4A4C-B3F0-F900FA65CF94}"/>
              </a:ext>
            </a:extLst>
          </p:cNvPr>
          <p:cNvSpPr>
            <a:spLocks noGrp="1"/>
          </p:cNvSpPr>
          <p:nvPr>
            <p:ph type="sldNum" sz="quarter" idx="11"/>
          </p:nvPr>
        </p:nvSpPr>
        <p:spPr/>
        <p:txBody>
          <a:bodyPr/>
          <a:lstStyle>
            <a:lvl1pPr>
              <a:lnSpc>
                <a:spcPct val="100000"/>
              </a:lnSpc>
              <a:defRPr/>
            </a:lvl1pPr>
          </a:lstStyle>
          <a:p>
            <a:fld id="{F8E47D07-9D1E-4FE9-B31A-2F5863681021}" type="slidenum">
              <a:rPr lang="en-GB" smtClean="0"/>
              <a:pPr/>
              <a:t>‹#›</a:t>
            </a:fld>
            <a:endParaRPr lang="en-GB"/>
          </a:p>
        </p:txBody>
      </p:sp>
      <p:cxnSp>
        <p:nvCxnSpPr>
          <p:cNvPr id="6" name="Straight Connector 5">
            <a:extLst>
              <a:ext uri="{FF2B5EF4-FFF2-40B4-BE49-F238E27FC236}">
                <a16:creationId xmlns:a16="http://schemas.microsoft.com/office/drawing/2014/main" id="{4249127B-3E4D-4AFD-8464-39A9871621B1}"/>
              </a:ext>
            </a:extLst>
          </p:cNvPr>
          <p:cNvCxnSpPr>
            <a:cxnSpLocks/>
          </p:cNvCxnSpPr>
          <p:nvPr userDrawn="1"/>
        </p:nvCxnSpPr>
        <p:spPr>
          <a:xfrm>
            <a:off x="6096000" y="1468438"/>
            <a:ext cx="0" cy="45783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Heading 1">
            <a:extLst>
              <a:ext uri="{FF2B5EF4-FFF2-40B4-BE49-F238E27FC236}">
                <a16:creationId xmlns:a16="http://schemas.microsoft.com/office/drawing/2014/main" id="{070D82D0-2159-463E-AB3F-9F2BE51F89B0}"/>
              </a:ext>
            </a:extLst>
          </p:cNvPr>
          <p:cNvSpPr>
            <a:spLocks noGrp="1"/>
          </p:cNvSpPr>
          <p:nvPr>
            <p:ph type="body" sz="quarter" idx="13" hasCustomPrompt="1"/>
          </p:nvPr>
        </p:nvSpPr>
        <p:spPr>
          <a:xfrm>
            <a:off x="609600" y="1468438"/>
            <a:ext cx="5181598" cy="423863"/>
          </a:xfrm>
        </p:spPr>
        <p:txBody>
          <a:bodyPr tIns="0" anchor="t" anchorCtr="0"/>
          <a:lstStyle>
            <a:lvl1pPr marL="0" indent="0">
              <a:lnSpc>
                <a:spcPct val="100000"/>
              </a:lnSpc>
              <a:spcBef>
                <a:spcPts val="0"/>
              </a:spcBef>
              <a:spcAft>
                <a:spcPts val="0"/>
              </a:spcAft>
              <a:buNone/>
              <a:defRPr b="1">
                <a:solidFill>
                  <a:schemeClr val="accent1"/>
                </a:solidFill>
              </a:defRPr>
            </a:lvl1pPr>
          </a:lstStyle>
          <a:p>
            <a:pPr lvl="0"/>
            <a:r>
              <a:rPr lang="en-US"/>
              <a:t>Click to add heading</a:t>
            </a:r>
          </a:p>
        </p:txBody>
      </p:sp>
      <p:sp>
        <p:nvSpPr>
          <p:cNvPr id="16" name="Body 1">
            <a:extLst>
              <a:ext uri="{FF2B5EF4-FFF2-40B4-BE49-F238E27FC236}">
                <a16:creationId xmlns:a16="http://schemas.microsoft.com/office/drawing/2014/main" id="{8C2190C6-D818-4BFE-8D40-1D7A2A8ADF1C}"/>
              </a:ext>
            </a:extLst>
          </p:cNvPr>
          <p:cNvSpPr>
            <a:spLocks noGrp="1"/>
          </p:cNvSpPr>
          <p:nvPr>
            <p:ph sz="quarter" idx="14" hasCustomPrompt="1"/>
          </p:nvPr>
        </p:nvSpPr>
        <p:spPr>
          <a:xfrm>
            <a:off x="609600" y="2044700"/>
            <a:ext cx="5181598" cy="400208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add content. When pasting copy from other slides, be sure to use the Paste and Match Formatting shortcut (</a:t>
            </a:r>
            <a:r>
              <a:rPr lang="en-US" err="1"/>
              <a:t>Cmd</a:t>
            </a:r>
            <a:r>
              <a:rPr lang="en-US"/>
              <a:t> + Option + Shift + V).</a:t>
            </a:r>
          </a:p>
          <a:p>
            <a:pPr lvl="1"/>
            <a:r>
              <a:rPr lang="en-US"/>
              <a:t>Second level</a:t>
            </a:r>
          </a:p>
          <a:p>
            <a:pPr lvl="2"/>
            <a:r>
              <a:rPr lang="en-US"/>
              <a:t>Third level</a:t>
            </a:r>
          </a:p>
          <a:p>
            <a:pPr lvl="3"/>
            <a:r>
              <a:rPr lang="en-US"/>
              <a:t>Fourth level</a:t>
            </a:r>
          </a:p>
          <a:p>
            <a:pPr lvl="4"/>
            <a:r>
              <a:rPr lang="en-US"/>
              <a:t>Fifth level</a:t>
            </a:r>
          </a:p>
        </p:txBody>
      </p:sp>
      <p:sp>
        <p:nvSpPr>
          <p:cNvPr id="17" name="Heading 2">
            <a:extLst>
              <a:ext uri="{FF2B5EF4-FFF2-40B4-BE49-F238E27FC236}">
                <a16:creationId xmlns:a16="http://schemas.microsoft.com/office/drawing/2014/main" id="{24B2D424-3A88-43FD-9D45-46AC196CADF4}"/>
              </a:ext>
            </a:extLst>
          </p:cNvPr>
          <p:cNvSpPr>
            <a:spLocks noGrp="1"/>
          </p:cNvSpPr>
          <p:nvPr>
            <p:ph type="body" sz="quarter" idx="15" hasCustomPrompt="1"/>
          </p:nvPr>
        </p:nvSpPr>
        <p:spPr>
          <a:xfrm>
            <a:off x="6400802" y="1468438"/>
            <a:ext cx="5181598" cy="423863"/>
          </a:xfrm>
        </p:spPr>
        <p:txBody>
          <a:bodyPr tIns="0" anchor="t" anchorCtr="0"/>
          <a:lstStyle>
            <a:lvl1pPr marL="0" indent="0">
              <a:lnSpc>
                <a:spcPct val="100000"/>
              </a:lnSpc>
              <a:spcBef>
                <a:spcPts val="0"/>
              </a:spcBef>
              <a:spcAft>
                <a:spcPts val="0"/>
              </a:spcAft>
              <a:buNone/>
              <a:defRPr b="1">
                <a:solidFill>
                  <a:schemeClr val="accent1"/>
                </a:solidFill>
              </a:defRPr>
            </a:lvl1pPr>
          </a:lstStyle>
          <a:p>
            <a:pPr lvl="0"/>
            <a:r>
              <a:rPr lang="en-US"/>
              <a:t>Click to add heading</a:t>
            </a:r>
          </a:p>
        </p:txBody>
      </p:sp>
      <p:sp>
        <p:nvSpPr>
          <p:cNvPr id="18" name="Body 2">
            <a:extLst>
              <a:ext uri="{FF2B5EF4-FFF2-40B4-BE49-F238E27FC236}">
                <a16:creationId xmlns:a16="http://schemas.microsoft.com/office/drawing/2014/main" id="{FB60ED6F-5297-42F6-9D9B-F6FF319D69CF}"/>
              </a:ext>
            </a:extLst>
          </p:cNvPr>
          <p:cNvSpPr>
            <a:spLocks noGrp="1"/>
          </p:cNvSpPr>
          <p:nvPr>
            <p:ph sz="quarter" idx="16" hasCustomPrompt="1"/>
          </p:nvPr>
        </p:nvSpPr>
        <p:spPr>
          <a:xfrm>
            <a:off x="6400802" y="2044700"/>
            <a:ext cx="5181598" cy="400208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add content. When pasting copy from other slides, be sure to use the Paste and Match Formatting shortcut (</a:t>
            </a:r>
            <a:r>
              <a:rPr lang="en-US" err="1"/>
              <a:t>Cmd</a:t>
            </a:r>
            <a:r>
              <a:rPr lang="en-US"/>
              <a:t> + Option + Shift + V).</a:t>
            </a:r>
          </a:p>
          <a:p>
            <a:pPr lvl="1"/>
            <a:r>
              <a:rPr lang="en-US"/>
              <a:t>Second level</a:t>
            </a:r>
          </a:p>
          <a:p>
            <a:pPr lvl="2"/>
            <a:r>
              <a:rPr lang="en-US"/>
              <a:t>Third level</a:t>
            </a:r>
          </a:p>
          <a:p>
            <a:pPr lvl="3"/>
            <a:r>
              <a:rPr lang="en-US"/>
              <a:t>Fourth level</a:t>
            </a:r>
          </a:p>
          <a:p>
            <a:pPr lvl="4"/>
            <a:r>
              <a:rPr lang="en-US"/>
              <a:t>Fifth level</a:t>
            </a:r>
          </a:p>
        </p:txBody>
      </p:sp>
      <p:sp>
        <p:nvSpPr>
          <p:cNvPr id="14" name="Title 13">
            <a:extLst>
              <a:ext uri="{FF2B5EF4-FFF2-40B4-BE49-F238E27FC236}">
                <a16:creationId xmlns:a16="http://schemas.microsoft.com/office/drawing/2014/main" id="{0199677D-2644-C9E2-BB27-265AB899DE75}"/>
              </a:ext>
            </a:extLst>
          </p:cNvPr>
          <p:cNvSpPr>
            <a:spLocks noGrp="1"/>
          </p:cNvSpPr>
          <p:nvPr>
            <p:ph type="title" hasCustomPrompt="1"/>
          </p:nvPr>
        </p:nvSpPr>
        <p:spPr>
          <a:xfrm>
            <a:off x="609600" y="401638"/>
            <a:ext cx="10972800" cy="914400"/>
          </a:xfrm>
        </p:spPr>
        <p:txBody>
          <a:bodyPr/>
          <a:lstStyle/>
          <a:p>
            <a:r>
              <a:rPr lang="en-US"/>
              <a:t>Click to enter title here</a:t>
            </a:r>
          </a:p>
        </p:txBody>
      </p:sp>
    </p:spTree>
    <p:custDataLst>
      <p:tags r:id="rId1"/>
    </p:custDataLst>
    <p:extLst>
      <p:ext uri="{BB962C8B-B14F-4D97-AF65-F5344CB8AC3E}">
        <p14:creationId xmlns:p14="http://schemas.microsoft.com/office/powerpoint/2010/main" val="3332393432"/>
      </p:ext>
    </p:extLst>
  </p:cSld>
  <p:clrMapOvr>
    <a:masterClrMapping/>
  </p:clrMapOvr>
  <p:extLst>
    <p:ext uri="{DCECCB84-F9BA-43D5-87BE-67443E8EF086}">
      <p15:sldGuideLst xmlns:p15="http://schemas.microsoft.com/office/powerpoint/2012/main">
        <p15:guide id="5" orient="horz" pos="925">
          <p15:clr>
            <a:srgbClr val="A6428C"/>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14" name="Text Placeholder 96">
            <a:extLst>
              <a:ext uri="{FF2B5EF4-FFF2-40B4-BE49-F238E27FC236}">
                <a16:creationId xmlns:a16="http://schemas.microsoft.com/office/drawing/2014/main" id="{12B9530D-EF7B-47C9-A997-FA875C956E8F}"/>
              </a:ext>
            </a:extLst>
          </p:cNvPr>
          <p:cNvSpPr>
            <a:spLocks noGrp="1"/>
          </p:cNvSpPr>
          <p:nvPr>
            <p:ph type="body" sz="quarter" idx="111" hasCustomPrompt="1"/>
          </p:nvPr>
        </p:nvSpPr>
        <p:spPr>
          <a:xfrm>
            <a:off x="609600" y="6200775"/>
            <a:ext cx="9753593" cy="657225"/>
          </a:xfrm>
        </p:spPr>
        <p:txBody>
          <a:bodyPr lIns="0" bIns="72000" anchor="b" anchorCtr="0">
            <a:noAutofit/>
          </a:bodyPr>
          <a:lstStyle>
            <a:lvl1pPr>
              <a:lnSpc>
                <a:spcPct val="100000"/>
              </a:lnSpc>
              <a:spcAft>
                <a:spcPts val="300"/>
              </a:spcAft>
              <a:buNone/>
              <a:defRPr sz="800"/>
            </a:lvl1pPr>
          </a:lstStyle>
          <a:p>
            <a:pPr lvl="0"/>
            <a:r>
              <a:rPr lang="en-US"/>
              <a:t>Footnotes</a:t>
            </a:r>
          </a:p>
        </p:txBody>
      </p:sp>
      <p:sp>
        <p:nvSpPr>
          <p:cNvPr id="5" name="Date Placeholder 4">
            <a:extLst>
              <a:ext uri="{FF2B5EF4-FFF2-40B4-BE49-F238E27FC236}">
                <a16:creationId xmlns:a16="http://schemas.microsoft.com/office/drawing/2014/main" id="{A6A24A62-EC53-4EC3-A57F-B48D78D6753A}"/>
              </a:ext>
            </a:extLst>
          </p:cNvPr>
          <p:cNvSpPr>
            <a:spLocks noGrp="1"/>
          </p:cNvSpPr>
          <p:nvPr>
            <p:ph type="dt" sz="half" idx="21"/>
          </p:nvPr>
        </p:nvSpPr>
        <p:spPr/>
        <p:txBody>
          <a:bodyPr/>
          <a:lstStyle>
            <a:lvl1pPr>
              <a:lnSpc>
                <a:spcPct val="100000"/>
              </a:lnSpc>
              <a:defRPr/>
            </a:lvl1pPr>
          </a:lstStyle>
          <a:p>
            <a:endParaRPr lang="en-GB"/>
          </a:p>
        </p:txBody>
      </p:sp>
      <p:sp>
        <p:nvSpPr>
          <p:cNvPr id="9" name="Slide Number Placeholder 8">
            <a:extLst>
              <a:ext uri="{FF2B5EF4-FFF2-40B4-BE49-F238E27FC236}">
                <a16:creationId xmlns:a16="http://schemas.microsoft.com/office/drawing/2014/main" id="{F69DE8D6-BF8D-46B6-A107-F9199421CE2B}"/>
              </a:ext>
            </a:extLst>
          </p:cNvPr>
          <p:cNvSpPr>
            <a:spLocks noGrp="1"/>
          </p:cNvSpPr>
          <p:nvPr>
            <p:ph type="sldNum" sz="quarter" idx="23"/>
          </p:nvPr>
        </p:nvSpPr>
        <p:spPr/>
        <p:txBody>
          <a:bodyPr/>
          <a:lstStyle>
            <a:lvl1pPr>
              <a:lnSpc>
                <a:spcPct val="100000"/>
              </a:lnSpc>
              <a:defRPr/>
            </a:lvl1pPr>
          </a:lstStyle>
          <a:p>
            <a:fld id="{F8E47D07-9D1E-4FE9-B31A-2F5863681021}" type="slidenum">
              <a:rPr lang="en-GB" smtClean="0"/>
              <a:pPr/>
              <a:t>‹#›</a:t>
            </a:fld>
            <a:endParaRPr lang="en-GB"/>
          </a:p>
        </p:txBody>
      </p:sp>
      <p:sp>
        <p:nvSpPr>
          <p:cNvPr id="21" name="Text Placeholder 9">
            <a:extLst>
              <a:ext uri="{FF2B5EF4-FFF2-40B4-BE49-F238E27FC236}">
                <a16:creationId xmlns:a16="http://schemas.microsoft.com/office/drawing/2014/main" id="{1A257A5E-3450-4EAA-9676-01FE18D22AFC}"/>
              </a:ext>
            </a:extLst>
          </p:cNvPr>
          <p:cNvSpPr>
            <a:spLocks noGrp="1"/>
          </p:cNvSpPr>
          <p:nvPr>
            <p:ph type="body" sz="quarter" idx="13" hasCustomPrompt="1"/>
          </p:nvPr>
        </p:nvSpPr>
        <p:spPr>
          <a:xfrm>
            <a:off x="609600" y="1468438"/>
            <a:ext cx="3251198" cy="423863"/>
          </a:xfrm>
        </p:spPr>
        <p:txBody>
          <a:bodyPr lIns="0" anchor="t" anchorCtr="0"/>
          <a:lstStyle>
            <a:lvl1pPr marL="0" indent="0">
              <a:lnSpc>
                <a:spcPct val="100000"/>
              </a:lnSpc>
              <a:spcBef>
                <a:spcPts val="0"/>
              </a:spcBef>
              <a:spcAft>
                <a:spcPts val="0"/>
              </a:spcAft>
              <a:buNone/>
              <a:defRPr b="1">
                <a:solidFill>
                  <a:schemeClr val="accent1"/>
                </a:solidFill>
              </a:defRPr>
            </a:lvl1pPr>
          </a:lstStyle>
          <a:p>
            <a:pPr lvl="0"/>
            <a:r>
              <a:rPr lang="en-US"/>
              <a:t>Click to add heading</a:t>
            </a:r>
          </a:p>
        </p:txBody>
      </p:sp>
      <p:sp>
        <p:nvSpPr>
          <p:cNvPr id="22" name="Content Placeholder 15">
            <a:extLst>
              <a:ext uri="{FF2B5EF4-FFF2-40B4-BE49-F238E27FC236}">
                <a16:creationId xmlns:a16="http://schemas.microsoft.com/office/drawing/2014/main" id="{AC128DA7-A1CD-4D7E-A165-98C855054735}"/>
              </a:ext>
            </a:extLst>
          </p:cNvPr>
          <p:cNvSpPr>
            <a:spLocks noGrp="1"/>
          </p:cNvSpPr>
          <p:nvPr>
            <p:ph sz="quarter" idx="14" hasCustomPrompt="1"/>
          </p:nvPr>
        </p:nvSpPr>
        <p:spPr>
          <a:xfrm>
            <a:off x="609600" y="2044699"/>
            <a:ext cx="3251198" cy="4002087"/>
          </a:xfrm>
        </p:spPr>
        <p:txBody>
          <a:bodyPr lIns="0"/>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add content. When pasting copy from other slides, be sure to use the Paste and Match Formatting shortcut (</a:t>
            </a:r>
            <a:r>
              <a:rPr lang="en-US" err="1"/>
              <a:t>Cmd</a:t>
            </a:r>
            <a:r>
              <a:rPr lang="en-US"/>
              <a:t> + Option + Shift + V).</a:t>
            </a:r>
          </a:p>
          <a:p>
            <a:pPr lvl="1"/>
            <a:r>
              <a:rPr lang="en-US"/>
              <a:t>Second level</a:t>
            </a:r>
          </a:p>
          <a:p>
            <a:pPr lvl="2"/>
            <a:r>
              <a:rPr lang="en-US"/>
              <a:t>Third level</a:t>
            </a:r>
          </a:p>
          <a:p>
            <a:pPr lvl="3"/>
            <a:r>
              <a:rPr lang="en-US"/>
              <a:t>Fourth level</a:t>
            </a:r>
          </a:p>
          <a:p>
            <a:pPr lvl="4"/>
            <a:r>
              <a:rPr lang="en-US"/>
              <a:t>Fifth level</a:t>
            </a:r>
          </a:p>
        </p:txBody>
      </p:sp>
      <p:sp>
        <p:nvSpPr>
          <p:cNvPr id="23" name="Text Placeholder 9">
            <a:extLst>
              <a:ext uri="{FF2B5EF4-FFF2-40B4-BE49-F238E27FC236}">
                <a16:creationId xmlns:a16="http://schemas.microsoft.com/office/drawing/2014/main" id="{6A7B7E24-E7D3-48A2-A374-DF6A8A555D5F}"/>
              </a:ext>
            </a:extLst>
          </p:cNvPr>
          <p:cNvSpPr>
            <a:spLocks noGrp="1"/>
          </p:cNvSpPr>
          <p:nvPr>
            <p:ph type="body" sz="quarter" idx="15" hasCustomPrompt="1"/>
          </p:nvPr>
        </p:nvSpPr>
        <p:spPr>
          <a:xfrm>
            <a:off x="4470401" y="1468438"/>
            <a:ext cx="3251198" cy="423863"/>
          </a:xfrm>
        </p:spPr>
        <p:txBody>
          <a:bodyPr lIns="0" anchor="t" anchorCtr="0"/>
          <a:lstStyle>
            <a:lvl1pPr marL="0" indent="0">
              <a:lnSpc>
                <a:spcPct val="100000"/>
              </a:lnSpc>
              <a:spcBef>
                <a:spcPts val="0"/>
              </a:spcBef>
              <a:spcAft>
                <a:spcPts val="0"/>
              </a:spcAft>
              <a:buNone/>
              <a:defRPr b="1">
                <a:solidFill>
                  <a:schemeClr val="accent1"/>
                </a:solidFill>
              </a:defRPr>
            </a:lvl1pPr>
          </a:lstStyle>
          <a:p>
            <a:pPr lvl="0"/>
            <a:r>
              <a:rPr lang="en-US"/>
              <a:t>Click to add heading</a:t>
            </a:r>
          </a:p>
        </p:txBody>
      </p:sp>
      <p:sp>
        <p:nvSpPr>
          <p:cNvPr id="24" name="Content Placeholder 15">
            <a:extLst>
              <a:ext uri="{FF2B5EF4-FFF2-40B4-BE49-F238E27FC236}">
                <a16:creationId xmlns:a16="http://schemas.microsoft.com/office/drawing/2014/main" id="{4DFF8E89-1B64-4E2A-9B30-3844550AD3DD}"/>
              </a:ext>
            </a:extLst>
          </p:cNvPr>
          <p:cNvSpPr>
            <a:spLocks noGrp="1"/>
          </p:cNvSpPr>
          <p:nvPr>
            <p:ph sz="quarter" idx="16" hasCustomPrompt="1"/>
          </p:nvPr>
        </p:nvSpPr>
        <p:spPr>
          <a:xfrm>
            <a:off x="4470402" y="2044699"/>
            <a:ext cx="3251198" cy="4002087"/>
          </a:xfrm>
        </p:spPr>
        <p:txBody>
          <a:bodyPr lIns="0"/>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add content. When pasting copy from other slides, be sure to use the Paste and Match Formatting shortcut (</a:t>
            </a:r>
            <a:r>
              <a:rPr lang="en-US" err="1"/>
              <a:t>Cmd</a:t>
            </a:r>
            <a:r>
              <a:rPr lang="en-US"/>
              <a:t> + Option + Shift + V).</a:t>
            </a:r>
          </a:p>
          <a:p>
            <a:pPr lvl="1"/>
            <a:r>
              <a:rPr lang="en-US"/>
              <a:t>Second level</a:t>
            </a:r>
          </a:p>
          <a:p>
            <a:pPr lvl="2"/>
            <a:r>
              <a:rPr lang="en-US"/>
              <a:t>Third level</a:t>
            </a:r>
          </a:p>
          <a:p>
            <a:pPr lvl="3"/>
            <a:r>
              <a:rPr lang="en-US"/>
              <a:t>Fourth level</a:t>
            </a:r>
          </a:p>
          <a:p>
            <a:pPr lvl="4"/>
            <a:r>
              <a:rPr lang="en-US"/>
              <a:t>Fifth level</a:t>
            </a:r>
          </a:p>
        </p:txBody>
      </p:sp>
      <p:sp>
        <p:nvSpPr>
          <p:cNvPr id="27" name="Text Placeholder 9">
            <a:extLst>
              <a:ext uri="{FF2B5EF4-FFF2-40B4-BE49-F238E27FC236}">
                <a16:creationId xmlns:a16="http://schemas.microsoft.com/office/drawing/2014/main" id="{6AAFFFBD-15E8-4574-972E-8DDFA341B650}"/>
              </a:ext>
            </a:extLst>
          </p:cNvPr>
          <p:cNvSpPr>
            <a:spLocks noGrp="1"/>
          </p:cNvSpPr>
          <p:nvPr>
            <p:ph type="body" sz="quarter" idx="24" hasCustomPrompt="1"/>
          </p:nvPr>
        </p:nvSpPr>
        <p:spPr>
          <a:xfrm>
            <a:off x="8331202" y="1468438"/>
            <a:ext cx="3251198" cy="423863"/>
          </a:xfrm>
        </p:spPr>
        <p:txBody>
          <a:bodyPr lIns="0" anchor="t" anchorCtr="0"/>
          <a:lstStyle>
            <a:lvl1pPr marL="0" indent="0">
              <a:lnSpc>
                <a:spcPct val="100000"/>
              </a:lnSpc>
              <a:spcBef>
                <a:spcPts val="0"/>
              </a:spcBef>
              <a:spcAft>
                <a:spcPts val="0"/>
              </a:spcAft>
              <a:buNone/>
              <a:defRPr b="1">
                <a:solidFill>
                  <a:schemeClr val="accent1"/>
                </a:solidFill>
              </a:defRPr>
            </a:lvl1pPr>
          </a:lstStyle>
          <a:p>
            <a:pPr lvl="0"/>
            <a:r>
              <a:rPr lang="en-US"/>
              <a:t>Click to add heading</a:t>
            </a:r>
          </a:p>
        </p:txBody>
      </p:sp>
      <p:sp>
        <p:nvSpPr>
          <p:cNvPr id="28" name="Content Placeholder 15">
            <a:extLst>
              <a:ext uri="{FF2B5EF4-FFF2-40B4-BE49-F238E27FC236}">
                <a16:creationId xmlns:a16="http://schemas.microsoft.com/office/drawing/2014/main" id="{CF570F45-2E05-4895-9F02-11DAFD1730B1}"/>
              </a:ext>
            </a:extLst>
          </p:cNvPr>
          <p:cNvSpPr>
            <a:spLocks noGrp="1"/>
          </p:cNvSpPr>
          <p:nvPr>
            <p:ph sz="quarter" idx="25" hasCustomPrompt="1"/>
          </p:nvPr>
        </p:nvSpPr>
        <p:spPr>
          <a:xfrm>
            <a:off x="8331202" y="2044699"/>
            <a:ext cx="3251198" cy="4002087"/>
          </a:xfrm>
        </p:spPr>
        <p:txBody>
          <a:bodyPr lIns="0"/>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add content. When pasting copy from other slides, be sure to use the Paste and Match Formatting shortcut (</a:t>
            </a:r>
            <a:r>
              <a:rPr lang="en-US" err="1"/>
              <a:t>Cmd</a:t>
            </a:r>
            <a:r>
              <a:rPr lang="en-US"/>
              <a:t> + Option + Shift + V).</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31A49FA7-EA74-8C49-4922-2D151594411E}"/>
              </a:ext>
            </a:extLst>
          </p:cNvPr>
          <p:cNvCxnSpPr>
            <a:cxnSpLocks/>
          </p:cNvCxnSpPr>
          <p:nvPr userDrawn="1"/>
        </p:nvCxnSpPr>
        <p:spPr>
          <a:xfrm>
            <a:off x="4165600" y="1468438"/>
            <a:ext cx="0" cy="45783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6870A84-6DA0-6CB3-B12D-3755839BA1FD}"/>
              </a:ext>
            </a:extLst>
          </p:cNvPr>
          <p:cNvCxnSpPr>
            <a:cxnSpLocks/>
          </p:cNvCxnSpPr>
          <p:nvPr userDrawn="1"/>
        </p:nvCxnSpPr>
        <p:spPr>
          <a:xfrm>
            <a:off x="8026401" y="1468438"/>
            <a:ext cx="0" cy="45783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itle 7">
            <a:extLst>
              <a:ext uri="{FF2B5EF4-FFF2-40B4-BE49-F238E27FC236}">
                <a16:creationId xmlns:a16="http://schemas.microsoft.com/office/drawing/2014/main" id="{1883DC25-A305-1276-59B3-C41F9BD3D1A7}"/>
              </a:ext>
            </a:extLst>
          </p:cNvPr>
          <p:cNvSpPr>
            <a:spLocks noGrp="1"/>
          </p:cNvSpPr>
          <p:nvPr>
            <p:ph type="title" hasCustomPrompt="1"/>
          </p:nvPr>
        </p:nvSpPr>
        <p:spPr>
          <a:xfrm>
            <a:off x="609600" y="401638"/>
            <a:ext cx="10972800" cy="914400"/>
          </a:xfrm>
        </p:spPr>
        <p:txBody>
          <a:bodyPr/>
          <a:lstStyle/>
          <a:p>
            <a:r>
              <a:rPr lang="en-US"/>
              <a:t>Click to enter title here</a:t>
            </a:r>
          </a:p>
        </p:txBody>
      </p:sp>
    </p:spTree>
    <p:custDataLst>
      <p:tags r:id="rId1"/>
    </p:custDataLst>
    <p:extLst>
      <p:ext uri="{BB962C8B-B14F-4D97-AF65-F5344CB8AC3E}">
        <p14:creationId xmlns:p14="http://schemas.microsoft.com/office/powerpoint/2010/main" val="2785947208"/>
      </p:ext>
    </p:extLst>
  </p:cSld>
  <p:clrMapOvr>
    <a:masterClrMapping/>
  </p:clrMapOvr>
  <p:extLst>
    <p:ext uri="{DCECCB84-F9BA-43D5-87BE-67443E8EF086}">
      <p15:sldGuideLst xmlns:p15="http://schemas.microsoft.com/office/powerpoint/2012/main">
        <p15:guide id="5" orient="horz" pos="925">
          <p15:clr>
            <a:srgbClr val="A6428C"/>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 Column">
    <p:spTree>
      <p:nvGrpSpPr>
        <p:cNvPr id="1" name=""/>
        <p:cNvGrpSpPr/>
        <p:nvPr/>
      </p:nvGrpSpPr>
      <p:grpSpPr>
        <a:xfrm>
          <a:off x="0" y="0"/>
          <a:ext cx="0" cy="0"/>
          <a:chOff x="0" y="0"/>
          <a:chExt cx="0" cy="0"/>
        </a:xfrm>
      </p:grpSpPr>
      <p:sp>
        <p:nvSpPr>
          <p:cNvPr id="18" name="Text Placeholder 96">
            <a:extLst>
              <a:ext uri="{FF2B5EF4-FFF2-40B4-BE49-F238E27FC236}">
                <a16:creationId xmlns:a16="http://schemas.microsoft.com/office/drawing/2014/main" id="{D3E73C55-1C0C-4880-A0D4-FC480D06253C}"/>
              </a:ext>
            </a:extLst>
          </p:cNvPr>
          <p:cNvSpPr>
            <a:spLocks noGrp="1"/>
          </p:cNvSpPr>
          <p:nvPr>
            <p:ph type="body" sz="quarter" idx="111" hasCustomPrompt="1"/>
          </p:nvPr>
        </p:nvSpPr>
        <p:spPr>
          <a:xfrm>
            <a:off x="609600" y="6200775"/>
            <a:ext cx="9753600" cy="657225"/>
          </a:xfrm>
        </p:spPr>
        <p:txBody>
          <a:bodyPr lIns="0" bIns="72000" anchor="b" anchorCtr="0">
            <a:noAutofit/>
          </a:bodyPr>
          <a:lstStyle>
            <a:lvl1pPr>
              <a:lnSpc>
                <a:spcPct val="100000"/>
              </a:lnSpc>
              <a:spcAft>
                <a:spcPts val="300"/>
              </a:spcAft>
              <a:buNone/>
              <a:defRPr sz="800"/>
            </a:lvl1pPr>
          </a:lstStyle>
          <a:p>
            <a:pPr lvl="0"/>
            <a:r>
              <a:rPr lang="en-US"/>
              <a:t>Footnotes</a:t>
            </a:r>
          </a:p>
        </p:txBody>
      </p:sp>
      <p:sp>
        <p:nvSpPr>
          <p:cNvPr id="5" name="Date Placeholder 4">
            <a:extLst>
              <a:ext uri="{FF2B5EF4-FFF2-40B4-BE49-F238E27FC236}">
                <a16:creationId xmlns:a16="http://schemas.microsoft.com/office/drawing/2014/main" id="{A6A24A62-EC53-4EC3-A57F-B48D78D6753A}"/>
              </a:ext>
            </a:extLst>
          </p:cNvPr>
          <p:cNvSpPr>
            <a:spLocks noGrp="1"/>
          </p:cNvSpPr>
          <p:nvPr>
            <p:ph type="dt" sz="half" idx="21"/>
          </p:nvPr>
        </p:nvSpPr>
        <p:spPr/>
        <p:txBody>
          <a:bodyPr/>
          <a:lstStyle>
            <a:lvl1pPr>
              <a:lnSpc>
                <a:spcPct val="100000"/>
              </a:lnSpc>
              <a:defRPr/>
            </a:lvl1pPr>
          </a:lstStyle>
          <a:p>
            <a:endParaRPr lang="en-GB"/>
          </a:p>
        </p:txBody>
      </p:sp>
      <p:sp>
        <p:nvSpPr>
          <p:cNvPr id="12" name="Text Placeholder 11">
            <a:extLst>
              <a:ext uri="{FF2B5EF4-FFF2-40B4-BE49-F238E27FC236}">
                <a16:creationId xmlns:a16="http://schemas.microsoft.com/office/drawing/2014/main" id="{6F9CD076-13C6-4629-A44D-60CE2274E081}"/>
              </a:ext>
            </a:extLst>
          </p:cNvPr>
          <p:cNvSpPr>
            <a:spLocks noGrp="1"/>
          </p:cNvSpPr>
          <p:nvPr>
            <p:ph type="body" sz="quarter" idx="16" hasCustomPrompt="1"/>
          </p:nvPr>
        </p:nvSpPr>
        <p:spPr>
          <a:xfrm>
            <a:off x="609600" y="1468003"/>
            <a:ext cx="2514595" cy="424732"/>
          </a:xfrm>
          <a:prstGeom prst="rect">
            <a:avLst/>
          </a:prstGeom>
        </p:spPr>
        <p:txBody>
          <a:bodyPr wrap="square" lIns="0" tIns="0" anchor="t" anchorCtr="0">
            <a:noAutofit/>
          </a:bodyPr>
          <a:lstStyle>
            <a:lvl1pPr marL="0" indent="0">
              <a:lnSpc>
                <a:spcPct val="100000"/>
              </a:lnSpc>
              <a:spcBef>
                <a:spcPts val="0"/>
              </a:spcBef>
              <a:spcAft>
                <a:spcPts val="0"/>
              </a:spcAft>
              <a:buNone/>
              <a:defRPr b="1">
                <a:solidFill>
                  <a:schemeClr val="accent1"/>
                </a:solidFill>
              </a:defRPr>
            </a:lvl1pPr>
            <a:lvl2pPr marL="0" indent="0">
              <a:buNone/>
              <a:defRPr/>
            </a:lvl2pPr>
          </a:lstStyle>
          <a:p>
            <a:pPr lvl="0"/>
            <a:r>
              <a:rPr lang="en-US"/>
              <a:t>Add heading</a:t>
            </a:r>
          </a:p>
        </p:txBody>
      </p:sp>
      <p:sp>
        <p:nvSpPr>
          <p:cNvPr id="15" name="Content Placeholder 3">
            <a:extLst>
              <a:ext uri="{FF2B5EF4-FFF2-40B4-BE49-F238E27FC236}">
                <a16:creationId xmlns:a16="http://schemas.microsoft.com/office/drawing/2014/main" id="{56C5F394-5808-40FF-B6FD-65F716906911}"/>
              </a:ext>
            </a:extLst>
          </p:cNvPr>
          <p:cNvSpPr>
            <a:spLocks noGrp="1"/>
          </p:cNvSpPr>
          <p:nvPr>
            <p:ph sz="quarter" idx="20" hasCustomPrompt="1"/>
          </p:nvPr>
        </p:nvSpPr>
        <p:spPr>
          <a:xfrm>
            <a:off x="609600" y="2044699"/>
            <a:ext cx="2514595" cy="4002087"/>
          </a:xfrm>
          <a:prstGeom prst="rect">
            <a:avLst/>
          </a:prstGeom>
        </p:spPr>
        <p:txBody>
          <a:bodyPr wrap="square" lIns="0">
            <a:noAutofit/>
          </a:bodyPr>
          <a:lstStyle>
            <a:lvl1pPr>
              <a:lnSpc>
                <a:spcPct val="100000"/>
              </a:lnSpc>
              <a:defRPr/>
            </a:lvl1pPr>
            <a:lvl2pPr marL="460800" indent="-230400">
              <a:lnSpc>
                <a:spcPct val="100000"/>
              </a:lnSpc>
              <a:defRPr lang="en-US" sz="2400" kern="1200" dirty="0">
                <a:solidFill>
                  <a:schemeClr val="tx1"/>
                </a:solidFill>
                <a:latin typeface="+mn-lt"/>
                <a:ea typeface="+mn-ea"/>
                <a:cs typeface="+mn-cs"/>
              </a:defRPr>
            </a:lvl2pPr>
            <a:lvl3pPr marL="691200" indent="-230400">
              <a:lnSpc>
                <a:spcPct val="100000"/>
              </a:lnSpc>
              <a:defRPr lang="en-US" sz="2000" kern="1200" dirty="0">
                <a:solidFill>
                  <a:schemeClr val="tx1"/>
                </a:solidFill>
                <a:latin typeface="+mn-lt"/>
                <a:ea typeface="+mn-ea"/>
                <a:cs typeface="+mn-cs"/>
              </a:defRPr>
            </a:lvl3pPr>
            <a:lvl4pPr marL="921600" indent="-230400">
              <a:lnSpc>
                <a:spcPct val="100000"/>
              </a:lnSpc>
              <a:defRPr lang="en-US" sz="2000" kern="1200" dirty="0">
                <a:solidFill>
                  <a:schemeClr val="tx1"/>
                </a:solidFill>
                <a:latin typeface="+mn-lt"/>
                <a:ea typeface="+mn-ea"/>
                <a:cs typeface="+mn-cs"/>
              </a:defRPr>
            </a:lvl4pPr>
            <a:lvl5pPr>
              <a:lnSpc>
                <a:spcPct val="100000"/>
              </a:lnSpc>
              <a:defRPr/>
            </a:lvl5pPr>
          </a:lstStyle>
          <a:p>
            <a:pPr lvl="0"/>
            <a:r>
              <a:rPr lang="en-GB"/>
              <a:t>Click to add content. </a:t>
            </a:r>
          </a:p>
          <a:p>
            <a:pPr lvl="1"/>
            <a:r>
              <a:rPr lang="en-GB"/>
              <a:t>Second level</a:t>
            </a:r>
          </a:p>
          <a:p>
            <a:pPr lvl="2"/>
            <a:r>
              <a:rPr lang="en-GB"/>
              <a:t>Third level</a:t>
            </a:r>
          </a:p>
          <a:p>
            <a:pPr lvl="3"/>
            <a:r>
              <a:rPr lang="en-GB"/>
              <a:t>Fourth level</a:t>
            </a:r>
          </a:p>
          <a:p>
            <a:pPr lvl="4"/>
            <a:r>
              <a:rPr lang="en-GB"/>
              <a:t>Fifth level</a:t>
            </a:r>
          </a:p>
        </p:txBody>
      </p:sp>
      <p:sp>
        <p:nvSpPr>
          <p:cNvPr id="9" name="Slide Number Placeholder 8">
            <a:extLst>
              <a:ext uri="{FF2B5EF4-FFF2-40B4-BE49-F238E27FC236}">
                <a16:creationId xmlns:a16="http://schemas.microsoft.com/office/drawing/2014/main" id="{F69DE8D6-BF8D-46B6-A107-F9199421CE2B}"/>
              </a:ext>
            </a:extLst>
          </p:cNvPr>
          <p:cNvSpPr>
            <a:spLocks noGrp="1"/>
          </p:cNvSpPr>
          <p:nvPr>
            <p:ph type="sldNum" sz="quarter" idx="23"/>
          </p:nvPr>
        </p:nvSpPr>
        <p:spPr/>
        <p:txBody>
          <a:bodyPr/>
          <a:lstStyle>
            <a:lvl1pPr>
              <a:lnSpc>
                <a:spcPct val="100000"/>
              </a:lnSpc>
              <a:defRPr/>
            </a:lvl1pPr>
          </a:lstStyle>
          <a:p>
            <a:fld id="{F8E47D07-9D1E-4FE9-B31A-2F5863681021}" type="slidenum">
              <a:rPr lang="en-GB" smtClean="0"/>
              <a:pPr/>
              <a:t>‹#›</a:t>
            </a:fld>
            <a:endParaRPr lang="en-GB"/>
          </a:p>
        </p:txBody>
      </p:sp>
      <p:sp>
        <p:nvSpPr>
          <p:cNvPr id="20" name="Text Placeholder 11">
            <a:extLst>
              <a:ext uri="{FF2B5EF4-FFF2-40B4-BE49-F238E27FC236}">
                <a16:creationId xmlns:a16="http://schemas.microsoft.com/office/drawing/2014/main" id="{A1E51E90-FD4F-4EA7-9FD6-A88EC3FEEDDC}"/>
              </a:ext>
            </a:extLst>
          </p:cNvPr>
          <p:cNvSpPr>
            <a:spLocks noGrp="1"/>
          </p:cNvSpPr>
          <p:nvPr>
            <p:ph type="body" sz="quarter" idx="24" hasCustomPrompt="1"/>
          </p:nvPr>
        </p:nvSpPr>
        <p:spPr>
          <a:xfrm>
            <a:off x="3429002" y="1468003"/>
            <a:ext cx="2514595" cy="424732"/>
          </a:xfrm>
          <a:prstGeom prst="rect">
            <a:avLst/>
          </a:prstGeom>
        </p:spPr>
        <p:txBody>
          <a:bodyPr wrap="square" lIns="0" tIns="0" anchor="t" anchorCtr="0">
            <a:noAutofit/>
          </a:bodyPr>
          <a:lstStyle>
            <a:lvl1pPr marL="0" indent="0">
              <a:lnSpc>
                <a:spcPct val="100000"/>
              </a:lnSpc>
              <a:spcBef>
                <a:spcPts val="0"/>
              </a:spcBef>
              <a:spcAft>
                <a:spcPts val="0"/>
              </a:spcAft>
              <a:buNone/>
              <a:defRPr b="1">
                <a:solidFill>
                  <a:schemeClr val="accent1"/>
                </a:solidFill>
              </a:defRPr>
            </a:lvl1pPr>
            <a:lvl2pPr marL="0" indent="0">
              <a:buNone/>
              <a:defRPr/>
            </a:lvl2pPr>
          </a:lstStyle>
          <a:p>
            <a:pPr lvl="0"/>
            <a:r>
              <a:rPr lang="en-US"/>
              <a:t>Add heading</a:t>
            </a:r>
          </a:p>
        </p:txBody>
      </p:sp>
      <p:sp>
        <p:nvSpPr>
          <p:cNvPr id="21" name="Content Placeholder 3">
            <a:extLst>
              <a:ext uri="{FF2B5EF4-FFF2-40B4-BE49-F238E27FC236}">
                <a16:creationId xmlns:a16="http://schemas.microsoft.com/office/drawing/2014/main" id="{10106C56-60ED-41EC-BD2A-FDB9B53E1C18}"/>
              </a:ext>
            </a:extLst>
          </p:cNvPr>
          <p:cNvSpPr>
            <a:spLocks noGrp="1"/>
          </p:cNvSpPr>
          <p:nvPr>
            <p:ph sz="quarter" idx="25" hasCustomPrompt="1"/>
          </p:nvPr>
        </p:nvSpPr>
        <p:spPr>
          <a:xfrm>
            <a:off x="3429001" y="2044699"/>
            <a:ext cx="2514595" cy="4002087"/>
          </a:xfrm>
          <a:prstGeom prst="rect">
            <a:avLst/>
          </a:prstGeom>
        </p:spPr>
        <p:txBody>
          <a:bodyPr wrap="square" lIns="0">
            <a:noAutofit/>
          </a:bodyPr>
          <a:lstStyle>
            <a:lvl1pPr>
              <a:lnSpc>
                <a:spcPct val="100000"/>
              </a:lnSpc>
              <a:defRPr/>
            </a:lvl1pPr>
            <a:lvl2pPr marL="460800" indent="-230400">
              <a:lnSpc>
                <a:spcPct val="100000"/>
              </a:lnSpc>
              <a:defRPr lang="en-US" sz="2400" kern="1200" dirty="0">
                <a:solidFill>
                  <a:schemeClr val="tx1"/>
                </a:solidFill>
                <a:latin typeface="+mn-lt"/>
                <a:ea typeface="+mn-ea"/>
                <a:cs typeface="+mn-cs"/>
              </a:defRPr>
            </a:lvl2pPr>
            <a:lvl3pPr marL="691200" indent="-230400">
              <a:lnSpc>
                <a:spcPct val="100000"/>
              </a:lnSpc>
              <a:defRPr lang="en-US" sz="2000" kern="1200" dirty="0">
                <a:solidFill>
                  <a:schemeClr val="tx1"/>
                </a:solidFill>
                <a:latin typeface="+mn-lt"/>
                <a:ea typeface="+mn-ea"/>
                <a:cs typeface="+mn-cs"/>
              </a:defRPr>
            </a:lvl3pPr>
            <a:lvl4pPr marL="921600" indent="-230400">
              <a:lnSpc>
                <a:spcPct val="100000"/>
              </a:lnSpc>
              <a:defRPr lang="en-US" sz="2000" kern="1200" dirty="0">
                <a:solidFill>
                  <a:schemeClr val="tx1"/>
                </a:solidFill>
                <a:latin typeface="+mn-lt"/>
                <a:ea typeface="+mn-ea"/>
                <a:cs typeface="+mn-cs"/>
              </a:defRPr>
            </a:lvl4pPr>
            <a:lvl5pPr>
              <a:lnSpc>
                <a:spcPct val="100000"/>
              </a:lnSpc>
              <a:defRPr/>
            </a:lvl5pPr>
          </a:lstStyle>
          <a:p>
            <a:pPr lvl="0"/>
            <a:r>
              <a:rPr lang="en-GB"/>
              <a:t>Click to add content. </a:t>
            </a:r>
          </a:p>
          <a:p>
            <a:pPr lvl="1"/>
            <a:r>
              <a:rPr lang="en-GB"/>
              <a:t>Second level</a:t>
            </a:r>
          </a:p>
          <a:p>
            <a:pPr lvl="2"/>
            <a:r>
              <a:rPr lang="en-GB"/>
              <a:t>Third level</a:t>
            </a:r>
          </a:p>
          <a:p>
            <a:pPr lvl="3"/>
            <a:r>
              <a:rPr lang="en-GB"/>
              <a:t>Fourth level</a:t>
            </a:r>
          </a:p>
          <a:p>
            <a:pPr lvl="4"/>
            <a:r>
              <a:rPr lang="en-GB"/>
              <a:t>Fifth level</a:t>
            </a:r>
          </a:p>
        </p:txBody>
      </p:sp>
      <p:sp>
        <p:nvSpPr>
          <p:cNvPr id="22" name="Text Placeholder 11">
            <a:extLst>
              <a:ext uri="{FF2B5EF4-FFF2-40B4-BE49-F238E27FC236}">
                <a16:creationId xmlns:a16="http://schemas.microsoft.com/office/drawing/2014/main" id="{217A7646-8B12-4AE5-9EDC-1F06A8CF8C4F}"/>
              </a:ext>
            </a:extLst>
          </p:cNvPr>
          <p:cNvSpPr>
            <a:spLocks noGrp="1"/>
          </p:cNvSpPr>
          <p:nvPr>
            <p:ph type="body" sz="quarter" idx="26" hasCustomPrompt="1"/>
          </p:nvPr>
        </p:nvSpPr>
        <p:spPr>
          <a:xfrm>
            <a:off x="6248404" y="1468003"/>
            <a:ext cx="2514595" cy="424732"/>
          </a:xfrm>
          <a:prstGeom prst="rect">
            <a:avLst/>
          </a:prstGeom>
        </p:spPr>
        <p:txBody>
          <a:bodyPr wrap="square" lIns="0" tIns="0" anchor="t" anchorCtr="0">
            <a:noAutofit/>
          </a:bodyPr>
          <a:lstStyle>
            <a:lvl1pPr marL="0" indent="0">
              <a:lnSpc>
                <a:spcPct val="100000"/>
              </a:lnSpc>
              <a:spcBef>
                <a:spcPts val="0"/>
              </a:spcBef>
              <a:spcAft>
                <a:spcPts val="0"/>
              </a:spcAft>
              <a:buNone/>
              <a:defRPr b="1">
                <a:solidFill>
                  <a:schemeClr val="accent1"/>
                </a:solidFill>
              </a:defRPr>
            </a:lvl1pPr>
            <a:lvl2pPr marL="0" indent="0">
              <a:buNone/>
              <a:defRPr/>
            </a:lvl2pPr>
          </a:lstStyle>
          <a:p>
            <a:pPr lvl="0"/>
            <a:r>
              <a:rPr lang="en-US"/>
              <a:t>Add heading</a:t>
            </a:r>
          </a:p>
        </p:txBody>
      </p:sp>
      <p:sp>
        <p:nvSpPr>
          <p:cNvPr id="23" name="Content Placeholder 3">
            <a:extLst>
              <a:ext uri="{FF2B5EF4-FFF2-40B4-BE49-F238E27FC236}">
                <a16:creationId xmlns:a16="http://schemas.microsoft.com/office/drawing/2014/main" id="{33B9981B-E175-45D6-A51D-F0A0368267CF}"/>
              </a:ext>
            </a:extLst>
          </p:cNvPr>
          <p:cNvSpPr>
            <a:spLocks noGrp="1"/>
          </p:cNvSpPr>
          <p:nvPr>
            <p:ph sz="quarter" idx="27" hasCustomPrompt="1"/>
          </p:nvPr>
        </p:nvSpPr>
        <p:spPr>
          <a:xfrm>
            <a:off x="6248402" y="2044699"/>
            <a:ext cx="2514595" cy="4002087"/>
          </a:xfrm>
          <a:prstGeom prst="rect">
            <a:avLst/>
          </a:prstGeom>
        </p:spPr>
        <p:txBody>
          <a:bodyPr wrap="square" lIns="0">
            <a:noAutofit/>
          </a:bodyPr>
          <a:lstStyle>
            <a:lvl1pPr>
              <a:lnSpc>
                <a:spcPct val="100000"/>
              </a:lnSpc>
              <a:defRPr/>
            </a:lvl1pPr>
            <a:lvl2pPr marL="460800" indent="-230400">
              <a:lnSpc>
                <a:spcPct val="100000"/>
              </a:lnSpc>
              <a:defRPr lang="en-US" sz="2400" kern="1200" dirty="0">
                <a:solidFill>
                  <a:schemeClr val="tx1"/>
                </a:solidFill>
                <a:latin typeface="+mn-lt"/>
                <a:ea typeface="+mn-ea"/>
                <a:cs typeface="+mn-cs"/>
              </a:defRPr>
            </a:lvl2pPr>
            <a:lvl3pPr marL="691200" indent="-230400">
              <a:lnSpc>
                <a:spcPct val="100000"/>
              </a:lnSpc>
              <a:defRPr lang="en-US" sz="2000" kern="1200" dirty="0">
                <a:solidFill>
                  <a:schemeClr val="tx1"/>
                </a:solidFill>
                <a:latin typeface="+mn-lt"/>
                <a:ea typeface="+mn-ea"/>
                <a:cs typeface="+mn-cs"/>
              </a:defRPr>
            </a:lvl3pPr>
            <a:lvl4pPr marL="921600" indent="-230400">
              <a:lnSpc>
                <a:spcPct val="100000"/>
              </a:lnSpc>
              <a:defRPr lang="en-US" sz="2000" kern="1200" dirty="0">
                <a:solidFill>
                  <a:schemeClr val="tx1"/>
                </a:solidFill>
                <a:latin typeface="+mn-lt"/>
                <a:ea typeface="+mn-ea"/>
                <a:cs typeface="+mn-cs"/>
              </a:defRPr>
            </a:lvl4pPr>
            <a:lvl5pPr>
              <a:lnSpc>
                <a:spcPct val="100000"/>
              </a:lnSpc>
              <a:defRPr/>
            </a:lvl5pPr>
          </a:lstStyle>
          <a:p>
            <a:pPr lvl="0"/>
            <a:r>
              <a:rPr lang="en-GB"/>
              <a:t>Click to add content. </a:t>
            </a:r>
          </a:p>
          <a:p>
            <a:pPr lvl="1"/>
            <a:r>
              <a:rPr lang="en-GB"/>
              <a:t>Second level</a:t>
            </a:r>
          </a:p>
          <a:p>
            <a:pPr lvl="2"/>
            <a:r>
              <a:rPr lang="en-GB"/>
              <a:t>Third level</a:t>
            </a:r>
          </a:p>
          <a:p>
            <a:pPr lvl="3"/>
            <a:r>
              <a:rPr lang="en-GB"/>
              <a:t>Fourth level</a:t>
            </a:r>
          </a:p>
          <a:p>
            <a:pPr lvl="4"/>
            <a:r>
              <a:rPr lang="en-GB"/>
              <a:t>Fifth level</a:t>
            </a:r>
          </a:p>
        </p:txBody>
      </p:sp>
      <p:sp>
        <p:nvSpPr>
          <p:cNvPr id="24" name="Text Placeholder 11">
            <a:extLst>
              <a:ext uri="{FF2B5EF4-FFF2-40B4-BE49-F238E27FC236}">
                <a16:creationId xmlns:a16="http://schemas.microsoft.com/office/drawing/2014/main" id="{B83A3A7A-40FD-44D2-97D9-301EB15E7630}"/>
              </a:ext>
            </a:extLst>
          </p:cNvPr>
          <p:cNvSpPr>
            <a:spLocks noGrp="1"/>
          </p:cNvSpPr>
          <p:nvPr>
            <p:ph type="body" sz="quarter" idx="28" hasCustomPrompt="1"/>
          </p:nvPr>
        </p:nvSpPr>
        <p:spPr>
          <a:xfrm>
            <a:off x="9067805" y="1468003"/>
            <a:ext cx="2514595" cy="424732"/>
          </a:xfrm>
          <a:prstGeom prst="rect">
            <a:avLst/>
          </a:prstGeom>
        </p:spPr>
        <p:txBody>
          <a:bodyPr wrap="square" lIns="0" tIns="0" anchor="t" anchorCtr="0">
            <a:noAutofit/>
          </a:bodyPr>
          <a:lstStyle>
            <a:lvl1pPr marL="0" indent="0">
              <a:lnSpc>
                <a:spcPct val="100000"/>
              </a:lnSpc>
              <a:spcBef>
                <a:spcPts val="0"/>
              </a:spcBef>
              <a:spcAft>
                <a:spcPts val="0"/>
              </a:spcAft>
              <a:buNone/>
              <a:defRPr b="1">
                <a:solidFill>
                  <a:schemeClr val="accent1"/>
                </a:solidFill>
              </a:defRPr>
            </a:lvl1pPr>
            <a:lvl2pPr marL="0" indent="0">
              <a:buNone/>
              <a:defRPr/>
            </a:lvl2pPr>
          </a:lstStyle>
          <a:p>
            <a:pPr lvl="0"/>
            <a:r>
              <a:rPr lang="en-US"/>
              <a:t>Add heading</a:t>
            </a:r>
          </a:p>
        </p:txBody>
      </p:sp>
      <p:sp>
        <p:nvSpPr>
          <p:cNvPr id="25" name="Content Placeholder 3">
            <a:extLst>
              <a:ext uri="{FF2B5EF4-FFF2-40B4-BE49-F238E27FC236}">
                <a16:creationId xmlns:a16="http://schemas.microsoft.com/office/drawing/2014/main" id="{1AD7E49F-D41B-42DC-925D-998AFB2BB412}"/>
              </a:ext>
            </a:extLst>
          </p:cNvPr>
          <p:cNvSpPr>
            <a:spLocks noGrp="1"/>
          </p:cNvSpPr>
          <p:nvPr>
            <p:ph sz="quarter" idx="29" hasCustomPrompt="1"/>
          </p:nvPr>
        </p:nvSpPr>
        <p:spPr>
          <a:xfrm>
            <a:off x="9067805" y="2044699"/>
            <a:ext cx="2514595" cy="4002087"/>
          </a:xfrm>
          <a:prstGeom prst="rect">
            <a:avLst/>
          </a:prstGeom>
        </p:spPr>
        <p:txBody>
          <a:bodyPr wrap="square" lIns="0">
            <a:noAutofit/>
          </a:bodyPr>
          <a:lstStyle>
            <a:lvl1pPr>
              <a:lnSpc>
                <a:spcPct val="100000"/>
              </a:lnSpc>
              <a:defRPr/>
            </a:lvl1pPr>
            <a:lvl2pPr marL="460800" indent="-230400">
              <a:lnSpc>
                <a:spcPct val="100000"/>
              </a:lnSpc>
              <a:defRPr lang="en-US" sz="2400" kern="1200" dirty="0">
                <a:solidFill>
                  <a:schemeClr val="tx1"/>
                </a:solidFill>
                <a:latin typeface="+mn-lt"/>
                <a:ea typeface="+mn-ea"/>
                <a:cs typeface="+mn-cs"/>
              </a:defRPr>
            </a:lvl2pPr>
            <a:lvl3pPr marL="691200" indent="-230400">
              <a:lnSpc>
                <a:spcPct val="100000"/>
              </a:lnSpc>
              <a:defRPr lang="en-US" sz="2000" kern="1200" dirty="0">
                <a:solidFill>
                  <a:schemeClr val="tx1"/>
                </a:solidFill>
                <a:latin typeface="+mn-lt"/>
                <a:ea typeface="+mn-ea"/>
                <a:cs typeface="+mn-cs"/>
              </a:defRPr>
            </a:lvl3pPr>
            <a:lvl4pPr marL="921600" indent="-230400">
              <a:lnSpc>
                <a:spcPct val="100000"/>
              </a:lnSpc>
              <a:defRPr lang="en-US" sz="2000" kern="1200" dirty="0">
                <a:solidFill>
                  <a:schemeClr val="tx1"/>
                </a:solidFill>
                <a:latin typeface="+mn-lt"/>
                <a:ea typeface="+mn-ea"/>
                <a:cs typeface="+mn-cs"/>
              </a:defRPr>
            </a:lvl4pPr>
            <a:lvl5pPr>
              <a:lnSpc>
                <a:spcPct val="100000"/>
              </a:lnSpc>
              <a:defRPr/>
            </a:lvl5pPr>
          </a:lstStyle>
          <a:p>
            <a:pPr lvl="0"/>
            <a:r>
              <a:rPr lang="en-GB"/>
              <a:t>Click to add content.</a:t>
            </a:r>
          </a:p>
          <a:p>
            <a:pPr lvl="1"/>
            <a:r>
              <a:rPr lang="en-GB"/>
              <a:t>Second level</a:t>
            </a:r>
          </a:p>
          <a:p>
            <a:pPr lvl="2"/>
            <a:r>
              <a:rPr lang="en-GB"/>
              <a:t>Third level</a:t>
            </a:r>
          </a:p>
          <a:p>
            <a:pPr lvl="3"/>
            <a:r>
              <a:rPr lang="en-GB"/>
              <a:t>Fourth level</a:t>
            </a:r>
          </a:p>
          <a:p>
            <a:pPr lvl="4"/>
            <a:r>
              <a:rPr lang="en-GB"/>
              <a:t>Fifth level</a:t>
            </a:r>
          </a:p>
        </p:txBody>
      </p:sp>
      <p:cxnSp>
        <p:nvCxnSpPr>
          <p:cNvPr id="6" name="Straight Connector 5">
            <a:extLst>
              <a:ext uri="{FF2B5EF4-FFF2-40B4-BE49-F238E27FC236}">
                <a16:creationId xmlns:a16="http://schemas.microsoft.com/office/drawing/2014/main" id="{68837AC6-F22C-2C57-04C1-6C8A31933164}"/>
              </a:ext>
            </a:extLst>
          </p:cNvPr>
          <p:cNvCxnSpPr>
            <a:cxnSpLocks/>
          </p:cNvCxnSpPr>
          <p:nvPr userDrawn="1"/>
        </p:nvCxnSpPr>
        <p:spPr>
          <a:xfrm>
            <a:off x="3276598" y="1468438"/>
            <a:ext cx="0" cy="45783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80111F7-3968-1080-FC95-15A217523030}"/>
              </a:ext>
            </a:extLst>
          </p:cNvPr>
          <p:cNvCxnSpPr>
            <a:cxnSpLocks/>
          </p:cNvCxnSpPr>
          <p:nvPr userDrawn="1"/>
        </p:nvCxnSpPr>
        <p:spPr>
          <a:xfrm>
            <a:off x="6095999" y="1468438"/>
            <a:ext cx="0" cy="45783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BF38660-D6CE-77CB-B812-54D74B5C4D75}"/>
              </a:ext>
            </a:extLst>
          </p:cNvPr>
          <p:cNvCxnSpPr>
            <a:cxnSpLocks/>
          </p:cNvCxnSpPr>
          <p:nvPr userDrawn="1"/>
        </p:nvCxnSpPr>
        <p:spPr>
          <a:xfrm>
            <a:off x="8915400" y="1468438"/>
            <a:ext cx="0" cy="45783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itle 13">
            <a:extLst>
              <a:ext uri="{FF2B5EF4-FFF2-40B4-BE49-F238E27FC236}">
                <a16:creationId xmlns:a16="http://schemas.microsoft.com/office/drawing/2014/main" id="{96811E1B-4DFB-8C77-61C4-6722F309D56A}"/>
              </a:ext>
            </a:extLst>
          </p:cNvPr>
          <p:cNvSpPr>
            <a:spLocks noGrp="1"/>
          </p:cNvSpPr>
          <p:nvPr>
            <p:ph type="title" hasCustomPrompt="1"/>
          </p:nvPr>
        </p:nvSpPr>
        <p:spPr>
          <a:xfrm>
            <a:off x="609600" y="401638"/>
            <a:ext cx="10972800" cy="914400"/>
          </a:xfrm>
        </p:spPr>
        <p:txBody>
          <a:bodyPr/>
          <a:lstStyle/>
          <a:p>
            <a:r>
              <a:rPr lang="en-US"/>
              <a:t>Click to enter title here</a:t>
            </a:r>
          </a:p>
        </p:txBody>
      </p:sp>
    </p:spTree>
    <p:custDataLst>
      <p:tags r:id="rId1"/>
    </p:custDataLst>
    <p:extLst>
      <p:ext uri="{BB962C8B-B14F-4D97-AF65-F5344CB8AC3E}">
        <p14:creationId xmlns:p14="http://schemas.microsoft.com/office/powerpoint/2010/main" val="570449386"/>
      </p:ext>
    </p:extLst>
  </p:cSld>
  <p:clrMapOvr>
    <a:masterClrMapping/>
  </p:clrMapOvr>
  <p:extLst>
    <p:ext uri="{DCECCB84-F9BA-43D5-87BE-67443E8EF086}">
      <p15:sldGuideLst xmlns:p15="http://schemas.microsoft.com/office/powerpoint/2012/main">
        <p15:guide id="5" orient="horz" pos="925">
          <p15:clr>
            <a:srgbClr val="A6428C"/>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3 Left">
    <p:spTree>
      <p:nvGrpSpPr>
        <p:cNvPr id="1" name=""/>
        <p:cNvGrpSpPr/>
        <p:nvPr/>
      </p:nvGrpSpPr>
      <p:grpSpPr>
        <a:xfrm>
          <a:off x="0" y="0"/>
          <a:ext cx="0" cy="0"/>
          <a:chOff x="0" y="0"/>
          <a:chExt cx="0" cy="0"/>
        </a:xfrm>
      </p:grpSpPr>
      <p:sp>
        <p:nvSpPr>
          <p:cNvPr id="13" name="Text Placeholder 96">
            <a:extLst>
              <a:ext uri="{FF2B5EF4-FFF2-40B4-BE49-F238E27FC236}">
                <a16:creationId xmlns:a16="http://schemas.microsoft.com/office/drawing/2014/main" id="{C07CECA8-840E-4BBC-A94E-0D507EF6B6B9}"/>
              </a:ext>
            </a:extLst>
          </p:cNvPr>
          <p:cNvSpPr>
            <a:spLocks noGrp="1"/>
          </p:cNvSpPr>
          <p:nvPr>
            <p:ph type="body" sz="quarter" idx="111" hasCustomPrompt="1"/>
          </p:nvPr>
        </p:nvSpPr>
        <p:spPr>
          <a:xfrm>
            <a:off x="609600" y="6200775"/>
            <a:ext cx="9753600" cy="657225"/>
          </a:xfrm>
        </p:spPr>
        <p:txBody>
          <a:bodyPr lIns="0" bIns="72000" anchor="b" anchorCtr="0">
            <a:noAutofit/>
          </a:bodyPr>
          <a:lstStyle>
            <a:lvl1pPr>
              <a:lnSpc>
                <a:spcPct val="100000"/>
              </a:lnSpc>
              <a:spcAft>
                <a:spcPts val="300"/>
              </a:spcAft>
              <a:buNone/>
              <a:defRPr sz="800"/>
            </a:lvl1pPr>
          </a:lstStyle>
          <a:p>
            <a:pPr lvl="0"/>
            <a:r>
              <a:rPr lang="en-US"/>
              <a:t>Footnotes</a:t>
            </a:r>
          </a:p>
        </p:txBody>
      </p:sp>
      <p:sp>
        <p:nvSpPr>
          <p:cNvPr id="6" name="Date Placeholder 5">
            <a:extLst>
              <a:ext uri="{FF2B5EF4-FFF2-40B4-BE49-F238E27FC236}">
                <a16:creationId xmlns:a16="http://schemas.microsoft.com/office/drawing/2014/main" id="{98CF1364-95FC-4822-BD65-0519B5DD9BCE}"/>
              </a:ext>
            </a:extLst>
          </p:cNvPr>
          <p:cNvSpPr>
            <a:spLocks noGrp="1"/>
          </p:cNvSpPr>
          <p:nvPr>
            <p:ph type="dt" sz="half" idx="10"/>
          </p:nvPr>
        </p:nvSpPr>
        <p:spPr/>
        <p:txBody>
          <a:bodyPr/>
          <a:lstStyle>
            <a:lvl1pPr>
              <a:lnSpc>
                <a:spcPct val="100000"/>
              </a:lnSpc>
              <a:defRPr/>
            </a:lvl1pPr>
          </a:lstStyle>
          <a:p>
            <a:endParaRPr lang="en-GB"/>
          </a:p>
        </p:txBody>
      </p:sp>
      <p:sp>
        <p:nvSpPr>
          <p:cNvPr id="8" name="Slide Number Placeholder 7">
            <a:extLst>
              <a:ext uri="{FF2B5EF4-FFF2-40B4-BE49-F238E27FC236}">
                <a16:creationId xmlns:a16="http://schemas.microsoft.com/office/drawing/2014/main" id="{B7FF9A92-5BDB-40F9-8C9E-94BECF288EF4}"/>
              </a:ext>
            </a:extLst>
          </p:cNvPr>
          <p:cNvSpPr>
            <a:spLocks noGrp="1"/>
          </p:cNvSpPr>
          <p:nvPr>
            <p:ph type="sldNum" sz="quarter" idx="12"/>
          </p:nvPr>
        </p:nvSpPr>
        <p:spPr/>
        <p:txBody>
          <a:bodyPr/>
          <a:lstStyle>
            <a:lvl1pPr>
              <a:lnSpc>
                <a:spcPct val="100000"/>
              </a:lnSpc>
              <a:defRPr/>
            </a:lvl1pPr>
          </a:lstStyle>
          <a:p>
            <a:fld id="{F8E47D07-9D1E-4FE9-B31A-2F5863681021}" type="slidenum">
              <a:rPr lang="en-GB" smtClean="0"/>
              <a:pPr/>
              <a:t>‹#›</a:t>
            </a:fld>
            <a:endParaRPr lang="en-GB"/>
          </a:p>
        </p:txBody>
      </p:sp>
      <p:sp>
        <p:nvSpPr>
          <p:cNvPr id="12" name="Text Placeholder 11">
            <a:extLst>
              <a:ext uri="{FF2B5EF4-FFF2-40B4-BE49-F238E27FC236}">
                <a16:creationId xmlns:a16="http://schemas.microsoft.com/office/drawing/2014/main" id="{6F9CD076-13C6-4629-A44D-60CE2274E081}"/>
              </a:ext>
            </a:extLst>
          </p:cNvPr>
          <p:cNvSpPr>
            <a:spLocks noGrp="1"/>
          </p:cNvSpPr>
          <p:nvPr>
            <p:ph type="body" sz="quarter" idx="16" hasCustomPrompt="1"/>
          </p:nvPr>
        </p:nvSpPr>
        <p:spPr>
          <a:xfrm>
            <a:off x="609600" y="1468438"/>
            <a:ext cx="6705600" cy="424732"/>
          </a:xfrm>
          <a:prstGeom prst="rect">
            <a:avLst/>
          </a:prstGeom>
        </p:spPr>
        <p:txBody>
          <a:bodyPr wrap="square" lIns="0" anchor="t" anchorCtr="0">
            <a:noAutofit/>
          </a:bodyPr>
          <a:lstStyle>
            <a:lvl1pPr marL="0" indent="0">
              <a:lnSpc>
                <a:spcPct val="100000"/>
              </a:lnSpc>
              <a:buNone/>
              <a:defRPr b="1">
                <a:solidFill>
                  <a:schemeClr val="accent1"/>
                </a:solidFill>
              </a:defRPr>
            </a:lvl1pPr>
            <a:lvl2pPr marL="0" indent="0">
              <a:buNone/>
              <a:defRPr/>
            </a:lvl2pPr>
          </a:lstStyle>
          <a:p>
            <a:pPr lvl="0"/>
            <a:r>
              <a:rPr lang="en-US"/>
              <a:t>Click to add heading</a:t>
            </a:r>
          </a:p>
        </p:txBody>
      </p:sp>
      <p:sp>
        <p:nvSpPr>
          <p:cNvPr id="14" name="Text Placeholder 11">
            <a:extLst>
              <a:ext uri="{FF2B5EF4-FFF2-40B4-BE49-F238E27FC236}">
                <a16:creationId xmlns:a16="http://schemas.microsoft.com/office/drawing/2014/main" id="{14A51F37-EAE8-4722-A437-30D09A72A9E9}"/>
              </a:ext>
            </a:extLst>
          </p:cNvPr>
          <p:cNvSpPr>
            <a:spLocks noGrp="1"/>
          </p:cNvSpPr>
          <p:nvPr>
            <p:ph type="body" sz="quarter" idx="18" hasCustomPrompt="1"/>
          </p:nvPr>
        </p:nvSpPr>
        <p:spPr>
          <a:xfrm>
            <a:off x="7924801" y="1468438"/>
            <a:ext cx="3657600" cy="424732"/>
          </a:xfrm>
          <a:prstGeom prst="rect">
            <a:avLst/>
          </a:prstGeom>
        </p:spPr>
        <p:txBody>
          <a:bodyPr lIns="0" anchor="t" anchorCtr="0">
            <a:noAutofit/>
          </a:bodyPr>
          <a:lstStyle>
            <a:lvl1pPr marL="0" indent="0">
              <a:lnSpc>
                <a:spcPct val="100000"/>
              </a:lnSpc>
              <a:buNone/>
              <a:defRPr b="1">
                <a:solidFill>
                  <a:schemeClr val="accent1"/>
                </a:solidFill>
              </a:defRPr>
            </a:lvl1pPr>
            <a:lvl2pPr marL="0" indent="0">
              <a:buNone/>
              <a:defRPr/>
            </a:lvl2pPr>
          </a:lstStyle>
          <a:p>
            <a:pPr lvl="0"/>
            <a:r>
              <a:rPr lang="en-US"/>
              <a:t>Click to add heading</a:t>
            </a:r>
          </a:p>
        </p:txBody>
      </p:sp>
      <p:sp>
        <p:nvSpPr>
          <p:cNvPr id="16" name="Text Placeholder 11">
            <a:extLst>
              <a:ext uri="{FF2B5EF4-FFF2-40B4-BE49-F238E27FC236}">
                <a16:creationId xmlns:a16="http://schemas.microsoft.com/office/drawing/2014/main" id="{9358968C-3784-44E4-B50E-21ED78D9EB9D}"/>
              </a:ext>
            </a:extLst>
          </p:cNvPr>
          <p:cNvSpPr>
            <a:spLocks noGrp="1"/>
          </p:cNvSpPr>
          <p:nvPr>
            <p:ph type="body" sz="quarter" idx="17" hasCustomPrompt="1"/>
          </p:nvPr>
        </p:nvSpPr>
        <p:spPr>
          <a:xfrm>
            <a:off x="7924801" y="2044699"/>
            <a:ext cx="3657600" cy="369332"/>
          </a:xfrm>
          <a:prstGeom prst="rect">
            <a:avLst/>
          </a:prstGeom>
        </p:spPr>
        <p:txBody>
          <a:bodyPr lIns="0">
            <a:noAutofit/>
          </a:bodyPr>
          <a:lstStyle>
            <a:lvl1pPr>
              <a:lnSpc>
                <a:spcPct val="100000"/>
              </a:lnSpc>
              <a:defRPr/>
            </a:lvl1pPr>
          </a:lstStyle>
          <a:p>
            <a:pPr lvl="0"/>
            <a:r>
              <a:rPr lang="en-US"/>
              <a:t>Click to add text. </a:t>
            </a:r>
          </a:p>
        </p:txBody>
      </p:sp>
      <p:sp>
        <p:nvSpPr>
          <p:cNvPr id="17" name="Content Placeholder 3">
            <a:extLst>
              <a:ext uri="{FF2B5EF4-FFF2-40B4-BE49-F238E27FC236}">
                <a16:creationId xmlns:a16="http://schemas.microsoft.com/office/drawing/2014/main" id="{F450BB10-EDA8-4244-8CBF-7F1645357D50}"/>
              </a:ext>
            </a:extLst>
          </p:cNvPr>
          <p:cNvSpPr>
            <a:spLocks noGrp="1"/>
          </p:cNvSpPr>
          <p:nvPr>
            <p:ph sz="quarter" idx="20" hasCustomPrompt="1"/>
          </p:nvPr>
        </p:nvSpPr>
        <p:spPr>
          <a:xfrm>
            <a:off x="609600" y="2044699"/>
            <a:ext cx="6705600" cy="4002083"/>
          </a:xfrm>
          <a:prstGeom prst="rect">
            <a:avLst/>
          </a:prstGeom>
        </p:spPr>
        <p:txBody>
          <a:bodyPr wrap="square" lIns="0">
            <a:noAutofit/>
          </a:bodyPr>
          <a:lstStyle>
            <a:lvl1pPr>
              <a:lnSpc>
                <a:spcPct val="100000"/>
              </a:lnSpc>
              <a:defRPr/>
            </a:lvl1pPr>
            <a:lvl2pPr marL="460800" indent="-230400">
              <a:lnSpc>
                <a:spcPct val="100000"/>
              </a:lnSpc>
              <a:defRPr lang="en-US" sz="2400" kern="1200" dirty="0">
                <a:solidFill>
                  <a:schemeClr val="tx1"/>
                </a:solidFill>
                <a:latin typeface="+mn-lt"/>
                <a:ea typeface="+mn-ea"/>
                <a:cs typeface="+mn-cs"/>
              </a:defRPr>
            </a:lvl2pPr>
            <a:lvl3pPr marL="691200" indent="-230400">
              <a:lnSpc>
                <a:spcPct val="100000"/>
              </a:lnSpc>
              <a:defRPr lang="en-US" sz="2000" kern="1200" dirty="0">
                <a:solidFill>
                  <a:schemeClr val="tx1"/>
                </a:solidFill>
                <a:latin typeface="+mn-lt"/>
                <a:ea typeface="+mn-ea"/>
                <a:cs typeface="+mn-cs"/>
              </a:defRPr>
            </a:lvl3pPr>
            <a:lvl4pPr marL="921600" indent="-230400">
              <a:lnSpc>
                <a:spcPct val="100000"/>
              </a:lnSpc>
              <a:defRPr lang="en-US" sz="2000" kern="1200" dirty="0">
                <a:solidFill>
                  <a:schemeClr val="tx1"/>
                </a:solidFill>
                <a:latin typeface="+mn-lt"/>
                <a:ea typeface="+mn-ea"/>
                <a:cs typeface="+mn-cs"/>
              </a:defRPr>
            </a:lvl4pPr>
            <a:lvl5pPr>
              <a:lnSpc>
                <a:spcPct val="100000"/>
              </a:lnSpc>
              <a:defRPr/>
            </a:lvl5pPr>
          </a:lstStyle>
          <a:p>
            <a:pPr lvl="0"/>
            <a:r>
              <a:rPr lang="en-GB"/>
              <a:t>Click to add content. When pasting copy from other slides, be sure to use the Paste and Match Formatting shortcut (</a:t>
            </a:r>
            <a:r>
              <a:rPr lang="en-GB" err="1"/>
              <a:t>Cmd</a:t>
            </a:r>
            <a:r>
              <a:rPr lang="en-GB"/>
              <a:t> + Option + Shift + V).</a:t>
            </a:r>
          </a:p>
          <a:p>
            <a:pPr lvl="1"/>
            <a:r>
              <a:rPr lang="en-GB"/>
              <a:t>Second level</a:t>
            </a:r>
          </a:p>
          <a:p>
            <a:pPr lvl="2"/>
            <a:r>
              <a:rPr lang="en-GB"/>
              <a:t>Third level</a:t>
            </a:r>
          </a:p>
          <a:p>
            <a:pPr lvl="3"/>
            <a:r>
              <a:rPr lang="en-GB"/>
              <a:t>Fourth level</a:t>
            </a:r>
          </a:p>
          <a:p>
            <a:pPr lvl="4"/>
            <a:r>
              <a:rPr lang="en-GB"/>
              <a:t>Fifth level</a:t>
            </a:r>
          </a:p>
        </p:txBody>
      </p:sp>
      <p:sp>
        <p:nvSpPr>
          <p:cNvPr id="19" name="Text Placeholder 18">
            <a:extLst>
              <a:ext uri="{FF2B5EF4-FFF2-40B4-BE49-F238E27FC236}">
                <a16:creationId xmlns:a16="http://schemas.microsoft.com/office/drawing/2014/main" id="{3E4F4DDF-A4CE-45BB-8E5D-A5AB679089ED}"/>
              </a:ext>
            </a:extLst>
          </p:cNvPr>
          <p:cNvSpPr>
            <a:spLocks noGrp="1"/>
          </p:cNvSpPr>
          <p:nvPr>
            <p:ph type="body" sz="quarter" idx="22" hasCustomPrompt="1"/>
          </p:nvPr>
        </p:nvSpPr>
        <p:spPr>
          <a:xfrm>
            <a:off x="7924800" y="4034387"/>
            <a:ext cx="3657599" cy="2012400"/>
          </a:xfrm>
          <a:prstGeom prst="rect">
            <a:avLst/>
          </a:prstGeom>
          <a:solidFill>
            <a:schemeClr val="accent1"/>
          </a:solidFill>
        </p:spPr>
        <p:txBody>
          <a:bodyPr wrap="square" lIns="306000" tIns="0" rIns="306000" bIns="0" anchor="ctr" anchorCtr="0">
            <a:normAutofit/>
          </a:bodyPr>
          <a:lstStyle>
            <a:lvl1pPr marL="0" indent="0" algn="l">
              <a:lnSpc>
                <a:spcPct val="100000"/>
              </a:lnSpc>
              <a:buNone/>
              <a:defRPr>
                <a:solidFill>
                  <a:schemeClr val="bg1"/>
                </a:solidFill>
                <a:latin typeface="+mj-lt"/>
              </a:defRPr>
            </a:lvl1pPr>
          </a:lstStyle>
          <a:p>
            <a:pPr lvl="0"/>
            <a:r>
              <a:rPr lang="en-US"/>
              <a:t>Click to add callout </a:t>
            </a:r>
            <a:br>
              <a:rPr lang="en-US"/>
            </a:br>
            <a:r>
              <a:rPr lang="en-US"/>
              <a:t>or key figure</a:t>
            </a:r>
          </a:p>
        </p:txBody>
      </p:sp>
      <p:cxnSp>
        <p:nvCxnSpPr>
          <p:cNvPr id="9" name="Straight Connector 8">
            <a:extLst>
              <a:ext uri="{FF2B5EF4-FFF2-40B4-BE49-F238E27FC236}">
                <a16:creationId xmlns:a16="http://schemas.microsoft.com/office/drawing/2014/main" id="{D29D5544-E482-784E-19C5-157B93F4CBA4}"/>
              </a:ext>
            </a:extLst>
          </p:cNvPr>
          <p:cNvCxnSpPr>
            <a:cxnSpLocks/>
          </p:cNvCxnSpPr>
          <p:nvPr userDrawn="1"/>
        </p:nvCxnSpPr>
        <p:spPr>
          <a:xfrm>
            <a:off x="7620000" y="1468438"/>
            <a:ext cx="0" cy="45783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itle 21">
            <a:extLst>
              <a:ext uri="{FF2B5EF4-FFF2-40B4-BE49-F238E27FC236}">
                <a16:creationId xmlns:a16="http://schemas.microsoft.com/office/drawing/2014/main" id="{33800B1B-EDDC-DA77-45C5-2CF8CC925329}"/>
              </a:ext>
            </a:extLst>
          </p:cNvPr>
          <p:cNvSpPr>
            <a:spLocks noGrp="1"/>
          </p:cNvSpPr>
          <p:nvPr>
            <p:ph type="title" hasCustomPrompt="1"/>
          </p:nvPr>
        </p:nvSpPr>
        <p:spPr/>
        <p:txBody>
          <a:bodyPr/>
          <a:lstStyle/>
          <a:p>
            <a:r>
              <a:rPr lang="en-US"/>
              <a:t>Click to enter title here</a:t>
            </a:r>
          </a:p>
        </p:txBody>
      </p:sp>
    </p:spTree>
    <p:custDataLst>
      <p:tags r:id="rId1"/>
    </p:custDataLst>
    <p:extLst>
      <p:ext uri="{BB962C8B-B14F-4D97-AF65-F5344CB8AC3E}">
        <p14:creationId xmlns:p14="http://schemas.microsoft.com/office/powerpoint/2010/main" val="3869097200"/>
      </p:ext>
    </p:extLst>
  </p:cSld>
  <p:clrMapOvr>
    <a:masterClrMapping/>
  </p:clrMapOvr>
  <p:extLst>
    <p:ext uri="{DCECCB84-F9BA-43D5-87BE-67443E8EF086}">
      <p15:sldGuideLst xmlns:p15="http://schemas.microsoft.com/office/powerpoint/2012/main">
        <p15:guide id="5" orient="horz" pos="925">
          <p15:clr>
            <a:srgbClr val="A6428C"/>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3 Right">
    <p:spTree>
      <p:nvGrpSpPr>
        <p:cNvPr id="1" name=""/>
        <p:cNvGrpSpPr/>
        <p:nvPr/>
      </p:nvGrpSpPr>
      <p:grpSpPr>
        <a:xfrm>
          <a:off x="0" y="0"/>
          <a:ext cx="0" cy="0"/>
          <a:chOff x="0" y="0"/>
          <a:chExt cx="0" cy="0"/>
        </a:xfrm>
      </p:grpSpPr>
      <p:sp>
        <p:nvSpPr>
          <p:cNvPr id="16" name="Text Placeholder 96">
            <a:extLst>
              <a:ext uri="{FF2B5EF4-FFF2-40B4-BE49-F238E27FC236}">
                <a16:creationId xmlns:a16="http://schemas.microsoft.com/office/drawing/2014/main" id="{778D2AE8-C71F-4A8C-8D51-3B3AAAF70E51}"/>
              </a:ext>
            </a:extLst>
          </p:cNvPr>
          <p:cNvSpPr>
            <a:spLocks noGrp="1"/>
          </p:cNvSpPr>
          <p:nvPr>
            <p:ph type="body" sz="quarter" idx="111" hasCustomPrompt="1"/>
          </p:nvPr>
        </p:nvSpPr>
        <p:spPr>
          <a:xfrm>
            <a:off x="609600" y="6200775"/>
            <a:ext cx="9753597" cy="657225"/>
          </a:xfrm>
        </p:spPr>
        <p:txBody>
          <a:bodyPr lIns="0" bIns="72000" anchor="b" anchorCtr="0">
            <a:noAutofit/>
          </a:bodyPr>
          <a:lstStyle>
            <a:lvl1pPr>
              <a:lnSpc>
                <a:spcPct val="100000"/>
              </a:lnSpc>
              <a:spcAft>
                <a:spcPts val="300"/>
              </a:spcAft>
              <a:buNone/>
              <a:defRPr sz="800"/>
            </a:lvl1pPr>
          </a:lstStyle>
          <a:p>
            <a:pPr lvl="0"/>
            <a:r>
              <a:rPr lang="en-US"/>
              <a:t>Footnotes</a:t>
            </a:r>
          </a:p>
        </p:txBody>
      </p:sp>
      <p:sp>
        <p:nvSpPr>
          <p:cNvPr id="6" name="Date Placeholder 5">
            <a:extLst>
              <a:ext uri="{FF2B5EF4-FFF2-40B4-BE49-F238E27FC236}">
                <a16:creationId xmlns:a16="http://schemas.microsoft.com/office/drawing/2014/main" id="{98CF1364-95FC-4822-BD65-0519B5DD9BCE}"/>
              </a:ext>
            </a:extLst>
          </p:cNvPr>
          <p:cNvSpPr>
            <a:spLocks noGrp="1"/>
          </p:cNvSpPr>
          <p:nvPr>
            <p:ph type="dt" sz="half" idx="10"/>
          </p:nvPr>
        </p:nvSpPr>
        <p:spPr/>
        <p:txBody>
          <a:bodyPr/>
          <a:lstStyle>
            <a:lvl1pPr>
              <a:lnSpc>
                <a:spcPct val="100000"/>
              </a:lnSpc>
              <a:defRPr/>
            </a:lvl1pPr>
          </a:lstStyle>
          <a:p>
            <a:endParaRPr lang="en-GB"/>
          </a:p>
        </p:txBody>
      </p:sp>
      <p:sp>
        <p:nvSpPr>
          <p:cNvPr id="12" name="Text Placeholder 11">
            <a:extLst>
              <a:ext uri="{FF2B5EF4-FFF2-40B4-BE49-F238E27FC236}">
                <a16:creationId xmlns:a16="http://schemas.microsoft.com/office/drawing/2014/main" id="{6F9CD076-13C6-4629-A44D-60CE2274E081}"/>
              </a:ext>
            </a:extLst>
          </p:cNvPr>
          <p:cNvSpPr>
            <a:spLocks noGrp="1"/>
          </p:cNvSpPr>
          <p:nvPr>
            <p:ph type="body" sz="quarter" idx="16" hasCustomPrompt="1"/>
          </p:nvPr>
        </p:nvSpPr>
        <p:spPr>
          <a:xfrm>
            <a:off x="4876805" y="1468438"/>
            <a:ext cx="6705596" cy="424732"/>
          </a:xfrm>
          <a:prstGeom prst="rect">
            <a:avLst/>
          </a:prstGeom>
        </p:spPr>
        <p:txBody>
          <a:bodyPr lIns="0" anchor="t" anchorCtr="0">
            <a:noAutofit/>
          </a:bodyPr>
          <a:lstStyle>
            <a:lvl1pPr marL="0" indent="0">
              <a:lnSpc>
                <a:spcPct val="100000"/>
              </a:lnSpc>
              <a:buNone/>
              <a:defRPr b="1">
                <a:solidFill>
                  <a:schemeClr val="accent1"/>
                </a:solidFill>
              </a:defRPr>
            </a:lvl1pPr>
            <a:lvl2pPr marL="0" indent="0">
              <a:buNone/>
              <a:defRPr/>
            </a:lvl2pPr>
          </a:lstStyle>
          <a:p>
            <a:pPr lvl="0"/>
            <a:r>
              <a:rPr lang="en-US"/>
              <a:t>Click to add heading</a:t>
            </a:r>
          </a:p>
        </p:txBody>
      </p:sp>
      <p:sp>
        <p:nvSpPr>
          <p:cNvPr id="8" name="Slide Number Placeholder 7">
            <a:extLst>
              <a:ext uri="{FF2B5EF4-FFF2-40B4-BE49-F238E27FC236}">
                <a16:creationId xmlns:a16="http://schemas.microsoft.com/office/drawing/2014/main" id="{B7FF9A92-5BDB-40F9-8C9E-94BECF288EF4}"/>
              </a:ext>
            </a:extLst>
          </p:cNvPr>
          <p:cNvSpPr>
            <a:spLocks noGrp="1"/>
          </p:cNvSpPr>
          <p:nvPr>
            <p:ph type="sldNum" sz="quarter" idx="12"/>
          </p:nvPr>
        </p:nvSpPr>
        <p:spPr/>
        <p:txBody>
          <a:bodyPr/>
          <a:lstStyle>
            <a:lvl1pPr>
              <a:lnSpc>
                <a:spcPct val="100000"/>
              </a:lnSpc>
              <a:defRPr/>
            </a:lvl1pPr>
          </a:lstStyle>
          <a:p>
            <a:fld id="{F8E47D07-9D1E-4FE9-B31A-2F5863681021}" type="slidenum">
              <a:rPr lang="en-GB" smtClean="0"/>
              <a:pPr/>
              <a:t>‹#›</a:t>
            </a:fld>
            <a:endParaRPr lang="en-GB"/>
          </a:p>
        </p:txBody>
      </p:sp>
      <p:sp>
        <p:nvSpPr>
          <p:cNvPr id="13" name="Text Placeholder 11">
            <a:extLst>
              <a:ext uri="{FF2B5EF4-FFF2-40B4-BE49-F238E27FC236}">
                <a16:creationId xmlns:a16="http://schemas.microsoft.com/office/drawing/2014/main" id="{48D4EF0D-A9CE-4E45-B1B3-BB585A7CD1D9}"/>
              </a:ext>
            </a:extLst>
          </p:cNvPr>
          <p:cNvSpPr>
            <a:spLocks noGrp="1"/>
          </p:cNvSpPr>
          <p:nvPr>
            <p:ph type="body" sz="quarter" idx="17" hasCustomPrompt="1"/>
          </p:nvPr>
        </p:nvSpPr>
        <p:spPr>
          <a:xfrm>
            <a:off x="609600" y="2044699"/>
            <a:ext cx="3657600" cy="369332"/>
          </a:xfrm>
          <a:prstGeom prst="rect">
            <a:avLst/>
          </a:prstGeom>
        </p:spPr>
        <p:txBody>
          <a:bodyPr wrap="square" lIns="0">
            <a:noAutofit/>
          </a:bodyPr>
          <a:lstStyle>
            <a:lvl1pPr>
              <a:lnSpc>
                <a:spcPct val="100000"/>
              </a:lnSpc>
              <a:defRPr/>
            </a:lvl1pPr>
          </a:lstStyle>
          <a:p>
            <a:pPr lvl="0"/>
            <a:r>
              <a:rPr lang="en-US"/>
              <a:t>Click to add text. </a:t>
            </a:r>
          </a:p>
        </p:txBody>
      </p:sp>
      <p:sp>
        <p:nvSpPr>
          <p:cNvPr id="14" name="Text Placeholder 11">
            <a:extLst>
              <a:ext uri="{FF2B5EF4-FFF2-40B4-BE49-F238E27FC236}">
                <a16:creationId xmlns:a16="http://schemas.microsoft.com/office/drawing/2014/main" id="{14A51F37-EAE8-4722-A437-30D09A72A9E9}"/>
              </a:ext>
            </a:extLst>
          </p:cNvPr>
          <p:cNvSpPr>
            <a:spLocks noGrp="1"/>
          </p:cNvSpPr>
          <p:nvPr>
            <p:ph type="body" sz="quarter" idx="18" hasCustomPrompt="1"/>
          </p:nvPr>
        </p:nvSpPr>
        <p:spPr>
          <a:xfrm>
            <a:off x="609600" y="1468438"/>
            <a:ext cx="3657600" cy="424732"/>
          </a:xfrm>
          <a:prstGeom prst="rect">
            <a:avLst/>
          </a:prstGeom>
        </p:spPr>
        <p:txBody>
          <a:bodyPr wrap="square" lIns="0" anchor="t" anchorCtr="0">
            <a:noAutofit/>
          </a:bodyPr>
          <a:lstStyle>
            <a:lvl1pPr marL="0" indent="0">
              <a:lnSpc>
                <a:spcPct val="100000"/>
              </a:lnSpc>
              <a:buNone/>
              <a:defRPr b="1">
                <a:solidFill>
                  <a:schemeClr val="accent1"/>
                </a:solidFill>
              </a:defRPr>
            </a:lvl1pPr>
            <a:lvl2pPr marL="0" indent="0">
              <a:buNone/>
              <a:defRPr/>
            </a:lvl2pPr>
          </a:lstStyle>
          <a:p>
            <a:pPr lvl="0"/>
            <a:r>
              <a:rPr lang="en-US"/>
              <a:t>Click to add heading</a:t>
            </a:r>
          </a:p>
        </p:txBody>
      </p:sp>
      <p:sp>
        <p:nvSpPr>
          <p:cNvPr id="17" name="Content Placeholder 3">
            <a:extLst>
              <a:ext uri="{FF2B5EF4-FFF2-40B4-BE49-F238E27FC236}">
                <a16:creationId xmlns:a16="http://schemas.microsoft.com/office/drawing/2014/main" id="{E9D64AEF-AC5B-4ACA-95B3-7DD2AC9A9709}"/>
              </a:ext>
            </a:extLst>
          </p:cNvPr>
          <p:cNvSpPr>
            <a:spLocks noGrp="1"/>
          </p:cNvSpPr>
          <p:nvPr>
            <p:ph sz="quarter" idx="20" hasCustomPrompt="1"/>
          </p:nvPr>
        </p:nvSpPr>
        <p:spPr>
          <a:xfrm>
            <a:off x="4876805" y="2044698"/>
            <a:ext cx="6705596" cy="4002083"/>
          </a:xfrm>
          <a:prstGeom prst="rect">
            <a:avLst/>
          </a:prstGeom>
        </p:spPr>
        <p:txBody>
          <a:bodyPr lIns="0">
            <a:noAutofit/>
          </a:bodyPr>
          <a:lstStyle>
            <a:lvl1pPr>
              <a:lnSpc>
                <a:spcPct val="100000"/>
              </a:lnSpc>
              <a:defRPr/>
            </a:lvl1pPr>
            <a:lvl2pPr marL="460800" indent="-230400">
              <a:lnSpc>
                <a:spcPct val="100000"/>
              </a:lnSpc>
              <a:defRPr lang="en-US" sz="2400" kern="1200" dirty="0">
                <a:solidFill>
                  <a:schemeClr val="tx1"/>
                </a:solidFill>
                <a:latin typeface="+mn-lt"/>
                <a:ea typeface="+mn-ea"/>
                <a:cs typeface="+mn-cs"/>
              </a:defRPr>
            </a:lvl2pPr>
            <a:lvl3pPr marL="691200" indent="-230400">
              <a:lnSpc>
                <a:spcPct val="100000"/>
              </a:lnSpc>
              <a:defRPr lang="en-US" sz="2000" kern="1200" dirty="0">
                <a:solidFill>
                  <a:schemeClr val="tx1"/>
                </a:solidFill>
                <a:latin typeface="+mn-lt"/>
                <a:ea typeface="+mn-ea"/>
                <a:cs typeface="+mn-cs"/>
              </a:defRPr>
            </a:lvl3pPr>
            <a:lvl4pPr marL="921600" indent="-230400">
              <a:lnSpc>
                <a:spcPct val="100000"/>
              </a:lnSpc>
              <a:defRPr lang="en-US" sz="2000" kern="1200" dirty="0">
                <a:solidFill>
                  <a:schemeClr val="tx1"/>
                </a:solidFill>
                <a:latin typeface="+mn-lt"/>
                <a:ea typeface="+mn-ea"/>
                <a:cs typeface="+mn-cs"/>
              </a:defRPr>
            </a:lvl4pPr>
            <a:lvl5pPr>
              <a:lnSpc>
                <a:spcPct val="100000"/>
              </a:lnSpc>
              <a:defRPr/>
            </a:lvl5pPr>
          </a:lstStyle>
          <a:p>
            <a:pPr lvl="0"/>
            <a:r>
              <a:rPr lang="en-GB"/>
              <a:t>Click to add content. When pasting copy from other slides, be sure to use the Paste and Match Formatting shortcut (</a:t>
            </a:r>
            <a:r>
              <a:rPr lang="en-GB" err="1"/>
              <a:t>Cmd</a:t>
            </a:r>
            <a:r>
              <a:rPr lang="en-GB"/>
              <a:t> + Option + Shift + V).</a:t>
            </a:r>
          </a:p>
          <a:p>
            <a:pPr lvl="1"/>
            <a:r>
              <a:rPr lang="en-GB"/>
              <a:t>Second level</a:t>
            </a:r>
          </a:p>
          <a:p>
            <a:pPr lvl="2"/>
            <a:r>
              <a:rPr lang="en-GB"/>
              <a:t>Third level</a:t>
            </a:r>
          </a:p>
          <a:p>
            <a:pPr lvl="3"/>
            <a:r>
              <a:rPr lang="en-GB"/>
              <a:t>Fourth level</a:t>
            </a:r>
          </a:p>
          <a:p>
            <a:pPr lvl="4"/>
            <a:r>
              <a:rPr lang="en-GB"/>
              <a:t>Fifth level</a:t>
            </a:r>
          </a:p>
        </p:txBody>
      </p:sp>
      <p:sp>
        <p:nvSpPr>
          <p:cNvPr id="15" name="Text Placeholder 14">
            <a:extLst>
              <a:ext uri="{FF2B5EF4-FFF2-40B4-BE49-F238E27FC236}">
                <a16:creationId xmlns:a16="http://schemas.microsoft.com/office/drawing/2014/main" id="{0B389EFA-BE5F-4B72-ACD5-3C006758495E}"/>
              </a:ext>
            </a:extLst>
          </p:cNvPr>
          <p:cNvSpPr>
            <a:spLocks noGrp="1"/>
          </p:cNvSpPr>
          <p:nvPr>
            <p:ph type="body" sz="quarter" idx="22" hasCustomPrompt="1"/>
          </p:nvPr>
        </p:nvSpPr>
        <p:spPr>
          <a:xfrm>
            <a:off x="609600" y="4034382"/>
            <a:ext cx="3657600" cy="2012400"/>
          </a:xfrm>
          <a:prstGeom prst="rect">
            <a:avLst/>
          </a:prstGeom>
          <a:solidFill>
            <a:schemeClr val="accent1"/>
          </a:solidFill>
        </p:spPr>
        <p:txBody>
          <a:bodyPr wrap="square" lIns="306000" tIns="0" rIns="306000" bIns="0" anchor="ctr" anchorCtr="0">
            <a:normAutofit/>
          </a:bodyPr>
          <a:lstStyle>
            <a:lvl1pPr marL="0" indent="0" algn="l">
              <a:lnSpc>
                <a:spcPct val="100000"/>
              </a:lnSpc>
              <a:buNone/>
              <a:defRPr>
                <a:solidFill>
                  <a:schemeClr val="bg1"/>
                </a:solidFill>
                <a:latin typeface="+mj-lt"/>
              </a:defRPr>
            </a:lvl1pPr>
          </a:lstStyle>
          <a:p>
            <a:pPr lvl="0"/>
            <a:r>
              <a:rPr lang="en-US"/>
              <a:t>Click to add callout or key figure</a:t>
            </a:r>
          </a:p>
        </p:txBody>
      </p:sp>
      <p:sp>
        <p:nvSpPr>
          <p:cNvPr id="3" name="Title 2">
            <a:extLst>
              <a:ext uri="{FF2B5EF4-FFF2-40B4-BE49-F238E27FC236}">
                <a16:creationId xmlns:a16="http://schemas.microsoft.com/office/drawing/2014/main" id="{03986FB4-3DE1-8A48-1A75-1ECACF70F09F}"/>
              </a:ext>
            </a:extLst>
          </p:cNvPr>
          <p:cNvSpPr>
            <a:spLocks noGrp="1"/>
          </p:cNvSpPr>
          <p:nvPr>
            <p:ph type="title" hasCustomPrompt="1"/>
          </p:nvPr>
        </p:nvSpPr>
        <p:spPr>
          <a:xfrm>
            <a:off x="609600" y="401638"/>
            <a:ext cx="10972800" cy="914400"/>
          </a:xfrm>
        </p:spPr>
        <p:txBody>
          <a:bodyPr/>
          <a:lstStyle/>
          <a:p>
            <a:r>
              <a:rPr lang="en-US"/>
              <a:t>Click to enter title here</a:t>
            </a:r>
          </a:p>
        </p:txBody>
      </p:sp>
      <p:cxnSp>
        <p:nvCxnSpPr>
          <p:cNvPr id="19" name="Straight Connector 18">
            <a:extLst>
              <a:ext uri="{FF2B5EF4-FFF2-40B4-BE49-F238E27FC236}">
                <a16:creationId xmlns:a16="http://schemas.microsoft.com/office/drawing/2014/main" id="{DC01966D-8FCF-F1C1-579C-4BCC5E36507D}"/>
              </a:ext>
            </a:extLst>
          </p:cNvPr>
          <p:cNvCxnSpPr>
            <a:cxnSpLocks/>
          </p:cNvCxnSpPr>
          <p:nvPr userDrawn="1"/>
        </p:nvCxnSpPr>
        <p:spPr>
          <a:xfrm>
            <a:off x="4572003" y="1468438"/>
            <a:ext cx="0" cy="45783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311130898"/>
      </p:ext>
    </p:extLst>
  </p:cSld>
  <p:clrMapOvr>
    <a:masterClrMapping/>
  </p:clrMapOvr>
  <p:extLst>
    <p:ext uri="{DCECCB84-F9BA-43D5-87BE-67443E8EF086}">
      <p15:sldGuideLst xmlns:p15="http://schemas.microsoft.com/office/powerpoint/2012/main">
        <p15:guide id="5" orient="horz" pos="925">
          <p15:clr>
            <a:srgbClr val="A6428C"/>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 Column Heading List">
    <p:spTree>
      <p:nvGrpSpPr>
        <p:cNvPr id="1" name=""/>
        <p:cNvGrpSpPr/>
        <p:nvPr/>
      </p:nvGrpSpPr>
      <p:grpSpPr>
        <a:xfrm>
          <a:off x="0" y="0"/>
          <a:ext cx="0" cy="0"/>
          <a:chOff x="0" y="0"/>
          <a:chExt cx="0" cy="0"/>
        </a:xfrm>
      </p:grpSpPr>
      <p:sp>
        <p:nvSpPr>
          <p:cNvPr id="8" name="Text Placeholder 96">
            <a:extLst>
              <a:ext uri="{FF2B5EF4-FFF2-40B4-BE49-F238E27FC236}">
                <a16:creationId xmlns:a16="http://schemas.microsoft.com/office/drawing/2014/main" id="{ADE2FC00-C8CB-4E19-BA1A-C2DF3D5D8C10}"/>
              </a:ext>
            </a:extLst>
          </p:cNvPr>
          <p:cNvSpPr>
            <a:spLocks noGrp="1"/>
          </p:cNvSpPr>
          <p:nvPr>
            <p:ph type="body" sz="quarter" idx="111" hasCustomPrompt="1"/>
          </p:nvPr>
        </p:nvSpPr>
        <p:spPr>
          <a:xfrm>
            <a:off x="609602" y="6200775"/>
            <a:ext cx="9753597" cy="657225"/>
          </a:xfrm>
        </p:spPr>
        <p:txBody>
          <a:bodyPr lIns="0" bIns="72000" anchor="b" anchorCtr="0">
            <a:noAutofit/>
          </a:bodyPr>
          <a:lstStyle>
            <a:lvl1pPr>
              <a:lnSpc>
                <a:spcPct val="100000"/>
              </a:lnSpc>
              <a:spcAft>
                <a:spcPts val="300"/>
              </a:spcAft>
              <a:buNone/>
              <a:defRPr sz="800"/>
            </a:lvl1pPr>
          </a:lstStyle>
          <a:p>
            <a:pPr lvl="0"/>
            <a:r>
              <a:rPr lang="en-US"/>
              <a:t>Footnotes</a:t>
            </a:r>
          </a:p>
        </p:txBody>
      </p:sp>
      <p:sp>
        <p:nvSpPr>
          <p:cNvPr id="6" name="Date Placeholder 5">
            <a:extLst>
              <a:ext uri="{FF2B5EF4-FFF2-40B4-BE49-F238E27FC236}">
                <a16:creationId xmlns:a16="http://schemas.microsoft.com/office/drawing/2014/main" id="{9013136D-000F-468E-82F7-78627545D641}"/>
              </a:ext>
            </a:extLst>
          </p:cNvPr>
          <p:cNvSpPr>
            <a:spLocks noGrp="1"/>
          </p:cNvSpPr>
          <p:nvPr>
            <p:ph type="dt" sz="half" idx="16"/>
          </p:nvPr>
        </p:nvSpPr>
        <p:spPr/>
        <p:txBody>
          <a:bodyPr/>
          <a:lstStyle>
            <a:lvl1pPr>
              <a:lnSpc>
                <a:spcPct val="100000"/>
              </a:lnSpc>
              <a:defRPr/>
            </a:lvl1pPr>
          </a:lstStyle>
          <a:p>
            <a:endParaRPr lang="en-GB"/>
          </a:p>
        </p:txBody>
      </p:sp>
      <p:sp>
        <p:nvSpPr>
          <p:cNvPr id="18" name="Text Placeholder 17">
            <a:extLst>
              <a:ext uri="{FF2B5EF4-FFF2-40B4-BE49-F238E27FC236}">
                <a16:creationId xmlns:a16="http://schemas.microsoft.com/office/drawing/2014/main" id="{D5B1D31A-1072-4488-8176-064D101F59B2}"/>
              </a:ext>
            </a:extLst>
          </p:cNvPr>
          <p:cNvSpPr>
            <a:spLocks noGrp="1"/>
          </p:cNvSpPr>
          <p:nvPr>
            <p:ph type="body" sz="quarter" idx="15"/>
          </p:nvPr>
        </p:nvSpPr>
        <p:spPr>
          <a:xfrm>
            <a:off x="609600" y="2285774"/>
            <a:ext cx="10972800" cy="3761003"/>
          </a:xfrm>
          <a:noFill/>
          <a:ln>
            <a:solidFill>
              <a:schemeClr val="accent1"/>
            </a:solidFill>
          </a:ln>
        </p:spPr>
        <p:txBody>
          <a:bodyPr lIns="180000" tIns="180000" rIns="180000" bIns="180000">
            <a:noAutofit/>
          </a:bodyPr>
          <a:lstStyle>
            <a:lvl1pPr>
              <a:lnSpc>
                <a:spcPct val="100000"/>
              </a:lnSpc>
              <a:defRPr/>
            </a:lvl1pPr>
            <a:lvl2pPr marL="460800" indent="-230400">
              <a:lnSpc>
                <a:spcPct val="100000"/>
              </a:lnSpc>
              <a:defRPr lang="en-US" sz="2400" kern="1200" dirty="0">
                <a:solidFill>
                  <a:schemeClr val="tx1"/>
                </a:solidFill>
                <a:latin typeface="+mn-lt"/>
                <a:ea typeface="+mn-ea"/>
                <a:cs typeface="+mn-cs"/>
              </a:defRPr>
            </a:lvl2pPr>
            <a:lvl3pPr marL="691200" indent="-230400">
              <a:lnSpc>
                <a:spcPct val="100000"/>
              </a:lnSpc>
              <a:defRPr lang="en-US" sz="2000" kern="1200" dirty="0">
                <a:solidFill>
                  <a:schemeClr val="tx1"/>
                </a:solidFill>
                <a:latin typeface="+mn-lt"/>
                <a:ea typeface="+mn-ea"/>
                <a:cs typeface="+mn-cs"/>
              </a:defRPr>
            </a:lvl3pPr>
            <a:lvl4pPr marL="921600" indent="-230400">
              <a:lnSpc>
                <a:spcPct val="100000"/>
              </a:lnSpc>
              <a:defRPr lang="en-US" sz="2000" kern="1200" dirty="0">
                <a:solidFill>
                  <a:schemeClr val="tx1"/>
                </a:solidFill>
                <a:latin typeface="+mn-lt"/>
                <a:ea typeface="+mn-ea"/>
                <a:cs typeface="+mn-cs"/>
              </a:defRPr>
            </a:lvl4pPr>
            <a:lvl5pPr>
              <a:lnSpc>
                <a:spcPct val="100000"/>
              </a:lnSpc>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5" name="Text Placeholder 14">
            <a:extLst>
              <a:ext uri="{FF2B5EF4-FFF2-40B4-BE49-F238E27FC236}">
                <a16:creationId xmlns:a16="http://schemas.microsoft.com/office/drawing/2014/main" id="{2CAD35DC-4ECF-4C00-A17E-91E10762897F}"/>
              </a:ext>
            </a:extLst>
          </p:cNvPr>
          <p:cNvSpPr>
            <a:spLocks noGrp="1"/>
          </p:cNvSpPr>
          <p:nvPr>
            <p:ph type="body" sz="quarter" idx="13" hasCustomPrompt="1"/>
          </p:nvPr>
        </p:nvSpPr>
        <p:spPr>
          <a:xfrm>
            <a:off x="610351" y="1468438"/>
            <a:ext cx="10972800" cy="817200"/>
          </a:xfrm>
          <a:solidFill>
            <a:schemeClr val="accent1"/>
          </a:solidFill>
          <a:ln>
            <a:solidFill>
              <a:schemeClr val="accent1"/>
            </a:solidFill>
          </a:ln>
        </p:spPr>
        <p:txBody>
          <a:bodyPr lIns="180000" rIns="180000" anchor="ctr" anchorCtr="0">
            <a:noAutofit/>
          </a:bodyPr>
          <a:lstStyle>
            <a:lvl1pPr marL="0" indent="0">
              <a:lnSpc>
                <a:spcPct val="100000"/>
              </a:lnSpc>
              <a:buNone/>
              <a:defRPr b="1">
                <a:solidFill>
                  <a:schemeClr val="bg1"/>
                </a:solidFill>
              </a:defRPr>
            </a:lvl1pPr>
            <a:lvl2pPr marL="0" indent="0">
              <a:buNone/>
              <a:defRPr/>
            </a:lvl2pPr>
          </a:lstStyle>
          <a:p>
            <a:pPr lvl="0"/>
            <a:r>
              <a:rPr lang="en-US"/>
              <a:t>Click to add heading</a:t>
            </a:r>
          </a:p>
        </p:txBody>
      </p:sp>
      <p:sp>
        <p:nvSpPr>
          <p:cNvPr id="10" name="Slide Number Placeholder 9">
            <a:extLst>
              <a:ext uri="{FF2B5EF4-FFF2-40B4-BE49-F238E27FC236}">
                <a16:creationId xmlns:a16="http://schemas.microsoft.com/office/drawing/2014/main" id="{D62F3963-DA4D-4494-BBE3-B9E276AB4C0D}"/>
              </a:ext>
            </a:extLst>
          </p:cNvPr>
          <p:cNvSpPr>
            <a:spLocks noGrp="1"/>
          </p:cNvSpPr>
          <p:nvPr>
            <p:ph type="sldNum" sz="quarter" idx="18"/>
          </p:nvPr>
        </p:nvSpPr>
        <p:spPr/>
        <p:txBody>
          <a:bodyPr/>
          <a:lstStyle>
            <a:lvl1pPr>
              <a:lnSpc>
                <a:spcPct val="100000"/>
              </a:lnSpc>
              <a:defRPr/>
            </a:lvl1pPr>
          </a:lstStyle>
          <a:p>
            <a:fld id="{F8E47D07-9D1E-4FE9-B31A-2F5863681021}" type="slidenum">
              <a:rPr lang="en-GB" smtClean="0"/>
              <a:pPr/>
              <a:t>‹#›</a:t>
            </a:fld>
            <a:endParaRPr lang="en-GB"/>
          </a:p>
        </p:txBody>
      </p:sp>
      <p:sp>
        <p:nvSpPr>
          <p:cNvPr id="3" name="Title 2">
            <a:extLst>
              <a:ext uri="{FF2B5EF4-FFF2-40B4-BE49-F238E27FC236}">
                <a16:creationId xmlns:a16="http://schemas.microsoft.com/office/drawing/2014/main" id="{7374FAE0-84B7-4520-A8FF-5F7E3FA83115}"/>
              </a:ext>
            </a:extLst>
          </p:cNvPr>
          <p:cNvSpPr>
            <a:spLocks noGrp="1"/>
          </p:cNvSpPr>
          <p:nvPr>
            <p:ph type="title" hasCustomPrompt="1"/>
          </p:nvPr>
        </p:nvSpPr>
        <p:spPr/>
        <p:txBody>
          <a:bodyPr/>
          <a:lstStyle/>
          <a:p>
            <a:r>
              <a:rPr lang="en-US"/>
              <a:t>Click to enter title here</a:t>
            </a:r>
          </a:p>
        </p:txBody>
      </p:sp>
    </p:spTree>
    <p:custDataLst>
      <p:tags r:id="rId1"/>
    </p:custDataLst>
    <p:extLst>
      <p:ext uri="{BB962C8B-B14F-4D97-AF65-F5344CB8AC3E}">
        <p14:creationId xmlns:p14="http://schemas.microsoft.com/office/powerpoint/2010/main" val="918118290"/>
      </p:ext>
    </p:extLst>
  </p:cSld>
  <p:clrMapOvr>
    <a:masterClrMapping/>
  </p:clrMapOvr>
  <p:extLst>
    <p:ext uri="{DCECCB84-F9BA-43D5-87BE-67443E8EF086}">
      <p15:sldGuideLst xmlns:p15="http://schemas.microsoft.com/office/powerpoint/2012/main">
        <p15:guide id="5" orient="horz" pos="925">
          <p15:clr>
            <a:srgbClr val="A6428C"/>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 Column Heading List">
    <p:spTree>
      <p:nvGrpSpPr>
        <p:cNvPr id="1" name=""/>
        <p:cNvGrpSpPr/>
        <p:nvPr/>
      </p:nvGrpSpPr>
      <p:grpSpPr>
        <a:xfrm>
          <a:off x="0" y="0"/>
          <a:ext cx="0" cy="0"/>
          <a:chOff x="0" y="0"/>
          <a:chExt cx="0" cy="0"/>
        </a:xfrm>
      </p:grpSpPr>
      <p:sp>
        <p:nvSpPr>
          <p:cNvPr id="10" name="Text Placeholder 96">
            <a:extLst>
              <a:ext uri="{FF2B5EF4-FFF2-40B4-BE49-F238E27FC236}">
                <a16:creationId xmlns:a16="http://schemas.microsoft.com/office/drawing/2014/main" id="{2637D735-30A5-485A-99EE-308975B4856D}"/>
              </a:ext>
            </a:extLst>
          </p:cNvPr>
          <p:cNvSpPr>
            <a:spLocks noGrp="1"/>
          </p:cNvSpPr>
          <p:nvPr>
            <p:ph type="body" sz="quarter" idx="111" hasCustomPrompt="1"/>
          </p:nvPr>
        </p:nvSpPr>
        <p:spPr>
          <a:xfrm>
            <a:off x="609600" y="6200775"/>
            <a:ext cx="9753599" cy="657225"/>
          </a:xfrm>
        </p:spPr>
        <p:txBody>
          <a:bodyPr lIns="0" bIns="72000" anchor="b" anchorCtr="0">
            <a:noAutofit/>
          </a:bodyPr>
          <a:lstStyle>
            <a:lvl1pPr>
              <a:lnSpc>
                <a:spcPct val="100000"/>
              </a:lnSpc>
              <a:spcAft>
                <a:spcPts val="300"/>
              </a:spcAft>
              <a:buNone/>
              <a:defRPr sz="800"/>
            </a:lvl1pPr>
          </a:lstStyle>
          <a:p>
            <a:pPr lvl="0"/>
            <a:r>
              <a:rPr lang="en-US"/>
              <a:t>Footnotes</a:t>
            </a:r>
          </a:p>
        </p:txBody>
      </p:sp>
      <p:sp>
        <p:nvSpPr>
          <p:cNvPr id="3" name="Date Placeholder 2">
            <a:extLst>
              <a:ext uri="{FF2B5EF4-FFF2-40B4-BE49-F238E27FC236}">
                <a16:creationId xmlns:a16="http://schemas.microsoft.com/office/drawing/2014/main" id="{7CD3461D-2D14-40AF-A11E-E32A29AD5DDA}"/>
              </a:ext>
            </a:extLst>
          </p:cNvPr>
          <p:cNvSpPr>
            <a:spLocks noGrp="1"/>
          </p:cNvSpPr>
          <p:nvPr>
            <p:ph type="dt" sz="half" idx="10"/>
          </p:nvPr>
        </p:nvSpPr>
        <p:spPr/>
        <p:txBody>
          <a:bodyPr/>
          <a:lstStyle>
            <a:lvl1pPr>
              <a:lnSpc>
                <a:spcPct val="100000"/>
              </a:lnSpc>
              <a:defRPr/>
            </a:lvl1pPr>
          </a:lstStyle>
          <a:p>
            <a:endParaRPr lang="en-GB"/>
          </a:p>
        </p:txBody>
      </p:sp>
      <p:sp>
        <p:nvSpPr>
          <p:cNvPr id="18" name="Text Placeholder 17">
            <a:extLst>
              <a:ext uri="{FF2B5EF4-FFF2-40B4-BE49-F238E27FC236}">
                <a16:creationId xmlns:a16="http://schemas.microsoft.com/office/drawing/2014/main" id="{D5B1D31A-1072-4488-8176-064D101F59B2}"/>
              </a:ext>
            </a:extLst>
          </p:cNvPr>
          <p:cNvSpPr>
            <a:spLocks noGrp="1"/>
          </p:cNvSpPr>
          <p:nvPr>
            <p:ph type="body" sz="quarter" idx="15"/>
          </p:nvPr>
        </p:nvSpPr>
        <p:spPr>
          <a:xfrm>
            <a:off x="609600" y="2285774"/>
            <a:ext cx="5181976" cy="3761003"/>
          </a:xfrm>
          <a:noFill/>
          <a:ln>
            <a:solidFill>
              <a:schemeClr val="accent1"/>
            </a:solidFill>
          </a:ln>
        </p:spPr>
        <p:txBody>
          <a:bodyPr lIns="180000" tIns="180000" rIns="180000" bIns="180000">
            <a:noAutofit/>
          </a:bodyPr>
          <a:lstStyle>
            <a:lvl1pPr>
              <a:lnSpc>
                <a:spcPct val="100000"/>
              </a:lnSpc>
              <a:defRPr/>
            </a:lvl1pPr>
            <a:lvl2pPr marL="460800" indent="-230400">
              <a:lnSpc>
                <a:spcPct val="100000"/>
              </a:lnSpc>
              <a:defRPr lang="en-US" sz="2400" kern="1200" dirty="0">
                <a:solidFill>
                  <a:schemeClr val="tx1"/>
                </a:solidFill>
                <a:latin typeface="+mn-lt"/>
                <a:ea typeface="+mn-ea"/>
                <a:cs typeface="+mn-cs"/>
              </a:defRPr>
            </a:lvl2pPr>
            <a:lvl3pPr marL="691200" indent="-230400">
              <a:lnSpc>
                <a:spcPct val="100000"/>
              </a:lnSpc>
              <a:defRPr lang="en-US" sz="2000" kern="1200" dirty="0">
                <a:solidFill>
                  <a:schemeClr val="tx1"/>
                </a:solidFill>
                <a:latin typeface="+mn-lt"/>
                <a:ea typeface="+mn-ea"/>
                <a:cs typeface="+mn-cs"/>
              </a:defRPr>
            </a:lvl3pPr>
            <a:lvl4pPr marL="921600" indent="-230400">
              <a:lnSpc>
                <a:spcPct val="100000"/>
              </a:lnSpc>
              <a:defRPr lang="en-US" sz="2000" kern="1200" dirty="0">
                <a:solidFill>
                  <a:schemeClr val="tx1"/>
                </a:solidFill>
                <a:latin typeface="+mn-lt"/>
                <a:ea typeface="+mn-ea"/>
                <a:cs typeface="+mn-cs"/>
              </a:defRPr>
            </a:lvl4pPr>
            <a:lvl5pPr>
              <a:lnSpc>
                <a:spcPct val="100000"/>
              </a:lnSpc>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Slide Number Placeholder 4">
            <a:extLst>
              <a:ext uri="{FF2B5EF4-FFF2-40B4-BE49-F238E27FC236}">
                <a16:creationId xmlns:a16="http://schemas.microsoft.com/office/drawing/2014/main" id="{F8382FB9-7D18-4174-9B0A-336A77C9A80A}"/>
              </a:ext>
            </a:extLst>
          </p:cNvPr>
          <p:cNvSpPr>
            <a:spLocks noGrp="1"/>
          </p:cNvSpPr>
          <p:nvPr>
            <p:ph type="sldNum" sz="quarter" idx="12"/>
          </p:nvPr>
        </p:nvSpPr>
        <p:spPr/>
        <p:txBody>
          <a:bodyPr/>
          <a:lstStyle>
            <a:lvl1pPr>
              <a:lnSpc>
                <a:spcPct val="100000"/>
              </a:lnSpc>
              <a:defRPr/>
            </a:lvl1pPr>
          </a:lstStyle>
          <a:p>
            <a:fld id="{F8E47D07-9D1E-4FE9-B31A-2F5863681021}" type="slidenum">
              <a:rPr lang="en-GB" smtClean="0"/>
              <a:pPr/>
              <a:t>‹#›</a:t>
            </a:fld>
            <a:endParaRPr lang="en-GB"/>
          </a:p>
        </p:txBody>
      </p:sp>
      <p:sp>
        <p:nvSpPr>
          <p:cNvPr id="15" name="Text Placeholder 14">
            <a:extLst>
              <a:ext uri="{FF2B5EF4-FFF2-40B4-BE49-F238E27FC236}">
                <a16:creationId xmlns:a16="http://schemas.microsoft.com/office/drawing/2014/main" id="{2CAD35DC-4ECF-4C00-A17E-91E10762897F}"/>
              </a:ext>
            </a:extLst>
          </p:cNvPr>
          <p:cNvSpPr>
            <a:spLocks noGrp="1"/>
          </p:cNvSpPr>
          <p:nvPr>
            <p:ph type="body" sz="quarter" idx="13" hasCustomPrompt="1"/>
          </p:nvPr>
        </p:nvSpPr>
        <p:spPr>
          <a:xfrm>
            <a:off x="610351" y="1468438"/>
            <a:ext cx="5181976" cy="817200"/>
          </a:xfrm>
          <a:solidFill>
            <a:schemeClr val="accent1"/>
          </a:solidFill>
          <a:ln>
            <a:solidFill>
              <a:schemeClr val="accent1"/>
            </a:solidFill>
          </a:ln>
        </p:spPr>
        <p:txBody>
          <a:bodyPr lIns="180000" rIns="180000" anchor="ctr" anchorCtr="0">
            <a:noAutofit/>
          </a:bodyPr>
          <a:lstStyle>
            <a:lvl1pPr marL="0" indent="0">
              <a:lnSpc>
                <a:spcPct val="100000"/>
              </a:lnSpc>
              <a:buNone/>
              <a:defRPr b="1">
                <a:solidFill>
                  <a:schemeClr val="bg1"/>
                </a:solidFill>
              </a:defRPr>
            </a:lvl1pPr>
            <a:lvl2pPr marL="0" indent="0">
              <a:buNone/>
              <a:defRPr/>
            </a:lvl2pPr>
          </a:lstStyle>
          <a:p>
            <a:pPr lvl="0"/>
            <a:r>
              <a:rPr lang="en-US"/>
              <a:t>Click to add heading</a:t>
            </a:r>
          </a:p>
        </p:txBody>
      </p:sp>
      <p:sp>
        <p:nvSpPr>
          <p:cNvPr id="19" name="Text Placeholder 17">
            <a:extLst>
              <a:ext uri="{FF2B5EF4-FFF2-40B4-BE49-F238E27FC236}">
                <a16:creationId xmlns:a16="http://schemas.microsoft.com/office/drawing/2014/main" id="{10B4C999-11DB-49A6-8AB3-B2F9DC1BC18C}"/>
              </a:ext>
            </a:extLst>
          </p:cNvPr>
          <p:cNvSpPr>
            <a:spLocks noGrp="1"/>
          </p:cNvSpPr>
          <p:nvPr>
            <p:ph type="body" sz="quarter" idx="16"/>
          </p:nvPr>
        </p:nvSpPr>
        <p:spPr>
          <a:xfrm>
            <a:off x="6400424" y="2285774"/>
            <a:ext cx="5181976" cy="3761003"/>
          </a:xfrm>
          <a:noFill/>
          <a:ln>
            <a:solidFill>
              <a:schemeClr val="accent3"/>
            </a:solidFill>
          </a:ln>
        </p:spPr>
        <p:txBody>
          <a:bodyPr lIns="180000" tIns="180000" rIns="180000" bIns="180000">
            <a:noAutofit/>
          </a:bodyPr>
          <a:lstStyle>
            <a:lvl1pPr>
              <a:lnSpc>
                <a:spcPct val="100000"/>
              </a:lnSpc>
              <a:defRPr/>
            </a:lvl1pPr>
            <a:lvl2pPr marL="460800" indent="-230400">
              <a:lnSpc>
                <a:spcPct val="100000"/>
              </a:lnSpc>
              <a:defRPr lang="en-US" sz="2400" kern="1200" dirty="0">
                <a:solidFill>
                  <a:schemeClr val="tx1"/>
                </a:solidFill>
                <a:latin typeface="+mn-lt"/>
                <a:ea typeface="+mn-ea"/>
                <a:cs typeface="+mn-cs"/>
              </a:defRPr>
            </a:lvl2pPr>
            <a:lvl3pPr marL="691200" indent="-230400">
              <a:lnSpc>
                <a:spcPct val="100000"/>
              </a:lnSpc>
              <a:defRPr lang="en-US" sz="2000" kern="1200" dirty="0">
                <a:solidFill>
                  <a:schemeClr val="tx1"/>
                </a:solidFill>
                <a:latin typeface="+mn-lt"/>
                <a:ea typeface="+mn-ea"/>
                <a:cs typeface="+mn-cs"/>
              </a:defRPr>
            </a:lvl3pPr>
            <a:lvl4pPr marL="921600" indent="-230400">
              <a:lnSpc>
                <a:spcPct val="100000"/>
              </a:lnSpc>
              <a:defRPr lang="en-US" sz="2000" kern="1200" dirty="0">
                <a:solidFill>
                  <a:schemeClr val="tx1"/>
                </a:solidFill>
                <a:latin typeface="+mn-lt"/>
                <a:ea typeface="+mn-ea"/>
                <a:cs typeface="+mn-cs"/>
              </a:defRPr>
            </a:lvl4pPr>
            <a:lvl5pPr>
              <a:lnSpc>
                <a:spcPct val="100000"/>
              </a:lnSpc>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0" name="Text Placeholder 14">
            <a:extLst>
              <a:ext uri="{FF2B5EF4-FFF2-40B4-BE49-F238E27FC236}">
                <a16:creationId xmlns:a16="http://schemas.microsoft.com/office/drawing/2014/main" id="{A536223E-63F7-4E44-BC93-B6626BCFEB33}"/>
              </a:ext>
            </a:extLst>
          </p:cNvPr>
          <p:cNvSpPr>
            <a:spLocks noGrp="1"/>
          </p:cNvSpPr>
          <p:nvPr>
            <p:ph type="body" sz="quarter" idx="17" hasCustomPrompt="1"/>
          </p:nvPr>
        </p:nvSpPr>
        <p:spPr>
          <a:xfrm>
            <a:off x="6400424" y="1468438"/>
            <a:ext cx="5181976" cy="817200"/>
          </a:xfrm>
          <a:solidFill>
            <a:schemeClr val="accent3"/>
          </a:solidFill>
          <a:ln>
            <a:solidFill>
              <a:schemeClr val="accent3"/>
            </a:solidFill>
          </a:ln>
        </p:spPr>
        <p:txBody>
          <a:bodyPr lIns="180000" rIns="180000" anchor="ctr" anchorCtr="0">
            <a:noAutofit/>
          </a:bodyPr>
          <a:lstStyle>
            <a:lvl1pPr marL="0" indent="0">
              <a:lnSpc>
                <a:spcPct val="100000"/>
              </a:lnSpc>
              <a:buNone/>
              <a:defRPr b="1">
                <a:solidFill>
                  <a:schemeClr val="bg1"/>
                </a:solidFill>
              </a:defRPr>
            </a:lvl1pPr>
            <a:lvl2pPr marL="0" indent="0">
              <a:buNone/>
              <a:defRPr/>
            </a:lvl2pPr>
          </a:lstStyle>
          <a:p>
            <a:pPr lvl="0"/>
            <a:r>
              <a:rPr lang="en-US"/>
              <a:t>Click to add heading</a:t>
            </a:r>
          </a:p>
        </p:txBody>
      </p:sp>
      <p:sp>
        <p:nvSpPr>
          <p:cNvPr id="4" name="Title 3">
            <a:extLst>
              <a:ext uri="{FF2B5EF4-FFF2-40B4-BE49-F238E27FC236}">
                <a16:creationId xmlns:a16="http://schemas.microsoft.com/office/drawing/2014/main" id="{D323D907-3C73-D52B-957D-6283C143DE0F}"/>
              </a:ext>
            </a:extLst>
          </p:cNvPr>
          <p:cNvSpPr>
            <a:spLocks noGrp="1"/>
          </p:cNvSpPr>
          <p:nvPr>
            <p:ph type="title" hasCustomPrompt="1"/>
          </p:nvPr>
        </p:nvSpPr>
        <p:spPr>
          <a:xfrm>
            <a:off x="609600" y="401638"/>
            <a:ext cx="10972800" cy="914400"/>
          </a:xfrm>
        </p:spPr>
        <p:txBody>
          <a:bodyPr/>
          <a:lstStyle/>
          <a:p>
            <a:r>
              <a:rPr lang="en-US"/>
              <a:t>Click to enter title here</a:t>
            </a:r>
          </a:p>
        </p:txBody>
      </p:sp>
    </p:spTree>
    <p:custDataLst>
      <p:tags r:id="rId1"/>
    </p:custDataLst>
    <p:extLst>
      <p:ext uri="{BB962C8B-B14F-4D97-AF65-F5344CB8AC3E}">
        <p14:creationId xmlns:p14="http://schemas.microsoft.com/office/powerpoint/2010/main" val="1534494737"/>
      </p:ext>
    </p:extLst>
  </p:cSld>
  <p:clrMapOvr>
    <a:masterClrMapping/>
  </p:clrMapOvr>
  <p:extLst>
    <p:ext uri="{DCECCB84-F9BA-43D5-87BE-67443E8EF086}">
      <p15:sldGuideLst xmlns:p15="http://schemas.microsoft.com/office/powerpoint/2012/main">
        <p15:guide id="5" orient="horz" pos="925">
          <p15:clr>
            <a:srgbClr val="A6428C"/>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 Column Heading List">
    <p:spTree>
      <p:nvGrpSpPr>
        <p:cNvPr id="1" name=""/>
        <p:cNvGrpSpPr/>
        <p:nvPr/>
      </p:nvGrpSpPr>
      <p:grpSpPr>
        <a:xfrm>
          <a:off x="0" y="0"/>
          <a:ext cx="0" cy="0"/>
          <a:chOff x="0" y="0"/>
          <a:chExt cx="0" cy="0"/>
        </a:xfrm>
      </p:grpSpPr>
      <p:sp>
        <p:nvSpPr>
          <p:cNvPr id="12" name="Text Placeholder 96">
            <a:extLst>
              <a:ext uri="{FF2B5EF4-FFF2-40B4-BE49-F238E27FC236}">
                <a16:creationId xmlns:a16="http://schemas.microsoft.com/office/drawing/2014/main" id="{3693997A-5C93-43A3-8084-D3D97075252B}"/>
              </a:ext>
            </a:extLst>
          </p:cNvPr>
          <p:cNvSpPr>
            <a:spLocks noGrp="1"/>
          </p:cNvSpPr>
          <p:nvPr>
            <p:ph type="body" sz="quarter" idx="111" hasCustomPrompt="1"/>
          </p:nvPr>
        </p:nvSpPr>
        <p:spPr>
          <a:xfrm>
            <a:off x="609602" y="6200775"/>
            <a:ext cx="9753598" cy="657225"/>
          </a:xfrm>
        </p:spPr>
        <p:txBody>
          <a:bodyPr lIns="0" bIns="72000" anchor="b" anchorCtr="0">
            <a:noAutofit/>
          </a:bodyPr>
          <a:lstStyle>
            <a:lvl1pPr>
              <a:lnSpc>
                <a:spcPct val="100000"/>
              </a:lnSpc>
              <a:spcAft>
                <a:spcPts val="300"/>
              </a:spcAft>
              <a:buNone/>
              <a:defRPr sz="800"/>
            </a:lvl1pPr>
          </a:lstStyle>
          <a:p>
            <a:pPr lvl="0"/>
            <a:r>
              <a:rPr lang="en-US"/>
              <a:t>Footnotes</a:t>
            </a:r>
          </a:p>
        </p:txBody>
      </p:sp>
      <p:sp>
        <p:nvSpPr>
          <p:cNvPr id="6" name="Date Placeholder 5">
            <a:extLst>
              <a:ext uri="{FF2B5EF4-FFF2-40B4-BE49-F238E27FC236}">
                <a16:creationId xmlns:a16="http://schemas.microsoft.com/office/drawing/2014/main" id="{2004B821-BCFE-4694-8F07-82AA247F72F5}"/>
              </a:ext>
            </a:extLst>
          </p:cNvPr>
          <p:cNvSpPr>
            <a:spLocks noGrp="1"/>
          </p:cNvSpPr>
          <p:nvPr>
            <p:ph type="dt" sz="half" idx="20"/>
          </p:nvPr>
        </p:nvSpPr>
        <p:spPr/>
        <p:txBody>
          <a:bodyPr/>
          <a:lstStyle>
            <a:lvl1pPr>
              <a:lnSpc>
                <a:spcPct val="100000"/>
              </a:lnSpc>
              <a:defRPr/>
            </a:lvl1pPr>
          </a:lstStyle>
          <a:p>
            <a:endParaRPr lang="en-GB"/>
          </a:p>
        </p:txBody>
      </p:sp>
      <p:sp>
        <p:nvSpPr>
          <p:cNvPr id="18" name="Text Placeholder 17">
            <a:extLst>
              <a:ext uri="{FF2B5EF4-FFF2-40B4-BE49-F238E27FC236}">
                <a16:creationId xmlns:a16="http://schemas.microsoft.com/office/drawing/2014/main" id="{D5B1D31A-1072-4488-8176-064D101F59B2}"/>
              </a:ext>
            </a:extLst>
          </p:cNvPr>
          <p:cNvSpPr>
            <a:spLocks noGrp="1"/>
          </p:cNvSpPr>
          <p:nvPr>
            <p:ph type="body" sz="quarter" idx="15"/>
          </p:nvPr>
        </p:nvSpPr>
        <p:spPr>
          <a:xfrm>
            <a:off x="609601" y="2285774"/>
            <a:ext cx="3251450" cy="3761003"/>
          </a:xfrm>
          <a:noFill/>
          <a:ln>
            <a:solidFill>
              <a:schemeClr val="accent1"/>
            </a:solidFill>
          </a:ln>
        </p:spPr>
        <p:txBody>
          <a:bodyPr lIns="180000" tIns="180000" rIns="180000" bIns="180000">
            <a:noAutofit/>
          </a:bodyPr>
          <a:lstStyle>
            <a:lvl1pPr>
              <a:lnSpc>
                <a:spcPct val="100000"/>
              </a:lnSpc>
              <a:defRPr/>
            </a:lvl1pPr>
            <a:lvl2pPr marL="460800" indent="-230400">
              <a:lnSpc>
                <a:spcPct val="100000"/>
              </a:lnSpc>
              <a:defRPr lang="en-US" sz="2400" kern="1200" dirty="0">
                <a:solidFill>
                  <a:schemeClr val="tx1"/>
                </a:solidFill>
                <a:latin typeface="+mn-lt"/>
                <a:ea typeface="+mn-ea"/>
                <a:cs typeface="+mn-cs"/>
              </a:defRPr>
            </a:lvl2pPr>
            <a:lvl3pPr marL="691200" indent="-230400">
              <a:lnSpc>
                <a:spcPct val="100000"/>
              </a:lnSpc>
              <a:defRPr lang="en-US" sz="2000" kern="1200" dirty="0">
                <a:solidFill>
                  <a:schemeClr val="tx1"/>
                </a:solidFill>
                <a:latin typeface="+mn-lt"/>
                <a:ea typeface="+mn-ea"/>
                <a:cs typeface="+mn-cs"/>
              </a:defRPr>
            </a:lvl3pPr>
            <a:lvl4pPr marL="921600" indent="-230400">
              <a:lnSpc>
                <a:spcPct val="100000"/>
              </a:lnSpc>
              <a:defRPr lang="en-US" sz="2000" kern="1200" dirty="0">
                <a:solidFill>
                  <a:schemeClr val="tx1"/>
                </a:solidFill>
                <a:latin typeface="+mn-lt"/>
                <a:ea typeface="+mn-ea"/>
                <a:cs typeface="+mn-cs"/>
              </a:defRPr>
            </a:lvl4pPr>
            <a:lvl5pPr>
              <a:lnSpc>
                <a:spcPct val="100000"/>
              </a:lnSpc>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5" name="Text Placeholder 14">
            <a:extLst>
              <a:ext uri="{FF2B5EF4-FFF2-40B4-BE49-F238E27FC236}">
                <a16:creationId xmlns:a16="http://schemas.microsoft.com/office/drawing/2014/main" id="{2CAD35DC-4ECF-4C00-A17E-91E10762897F}"/>
              </a:ext>
            </a:extLst>
          </p:cNvPr>
          <p:cNvSpPr>
            <a:spLocks noGrp="1"/>
          </p:cNvSpPr>
          <p:nvPr>
            <p:ph type="body" sz="quarter" idx="13" hasCustomPrompt="1"/>
          </p:nvPr>
        </p:nvSpPr>
        <p:spPr>
          <a:xfrm>
            <a:off x="609601" y="1468438"/>
            <a:ext cx="3251450" cy="817200"/>
          </a:xfrm>
          <a:solidFill>
            <a:schemeClr val="accent1"/>
          </a:solidFill>
          <a:ln>
            <a:solidFill>
              <a:schemeClr val="accent1"/>
            </a:solidFill>
          </a:ln>
        </p:spPr>
        <p:txBody>
          <a:bodyPr lIns="180000" rIns="180000" anchor="ctr" anchorCtr="0">
            <a:noAutofit/>
          </a:bodyPr>
          <a:lstStyle>
            <a:lvl1pPr marL="0" indent="0">
              <a:lnSpc>
                <a:spcPct val="100000"/>
              </a:lnSpc>
              <a:buNone/>
              <a:defRPr b="1">
                <a:solidFill>
                  <a:schemeClr val="bg1"/>
                </a:solidFill>
              </a:defRPr>
            </a:lvl1pPr>
            <a:lvl2pPr marL="0" indent="0">
              <a:buNone/>
              <a:defRPr/>
            </a:lvl2pPr>
          </a:lstStyle>
          <a:p>
            <a:pPr lvl="0"/>
            <a:r>
              <a:rPr lang="en-US"/>
              <a:t>Click to add heading</a:t>
            </a:r>
          </a:p>
        </p:txBody>
      </p:sp>
      <p:sp>
        <p:nvSpPr>
          <p:cNvPr id="19" name="Text Placeholder 17">
            <a:extLst>
              <a:ext uri="{FF2B5EF4-FFF2-40B4-BE49-F238E27FC236}">
                <a16:creationId xmlns:a16="http://schemas.microsoft.com/office/drawing/2014/main" id="{10B4C999-11DB-49A6-8AB3-B2F9DC1BC18C}"/>
              </a:ext>
            </a:extLst>
          </p:cNvPr>
          <p:cNvSpPr>
            <a:spLocks noGrp="1"/>
          </p:cNvSpPr>
          <p:nvPr>
            <p:ph type="body" sz="quarter" idx="16"/>
          </p:nvPr>
        </p:nvSpPr>
        <p:spPr>
          <a:xfrm>
            <a:off x="4470276" y="2285774"/>
            <a:ext cx="3251450" cy="3761003"/>
          </a:xfrm>
          <a:noFill/>
          <a:ln>
            <a:solidFill>
              <a:schemeClr val="accent3"/>
            </a:solidFill>
          </a:ln>
        </p:spPr>
        <p:txBody>
          <a:bodyPr lIns="180000" tIns="180000" rIns="180000" bIns="180000">
            <a:noAutofit/>
          </a:bodyPr>
          <a:lstStyle>
            <a:lvl1pPr>
              <a:lnSpc>
                <a:spcPct val="100000"/>
              </a:lnSpc>
              <a:defRPr/>
            </a:lvl1pPr>
            <a:lvl2pPr marL="460800" indent="-230400">
              <a:lnSpc>
                <a:spcPct val="100000"/>
              </a:lnSpc>
              <a:defRPr lang="en-US" sz="2400" kern="1200" dirty="0">
                <a:solidFill>
                  <a:schemeClr val="tx1"/>
                </a:solidFill>
                <a:latin typeface="+mn-lt"/>
                <a:ea typeface="+mn-ea"/>
                <a:cs typeface="+mn-cs"/>
              </a:defRPr>
            </a:lvl2pPr>
            <a:lvl3pPr marL="691200" indent="-230400">
              <a:lnSpc>
                <a:spcPct val="100000"/>
              </a:lnSpc>
              <a:defRPr lang="en-US" sz="2000" kern="1200" dirty="0">
                <a:solidFill>
                  <a:schemeClr val="tx1"/>
                </a:solidFill>
                <a:latin typeface="+mn-lt"/>
                <a:ea typeface="+mn-ea"/>
                <a:cs typeface="+mn-cs"/>
              </a:defRPr>
            </a:lvl3pPr>
            <a:lvl4pPr marL="921600" indent="-230400">
              <a:lnSpc>
                <a:spcPct val="100000"/>
              </a:lnSpc>
              <a:defRPr lang="en-US" sz="2000" kern="1200" dirty="0">
                <a:solidFill>
                  <a:schemeClr val="tx1"/>
                </a:solidFill>
                <a:latin typeface="+mn-lt"/>
                <a:ea typeface="+mn-ea"/>
                <a:cs typeface="+mn-cs"/>
              </a:defRPr>
            </a:lvl4pPr>
            <a:lvl5pPr>
              <a:lnSpc>
                <a:spcPct val="100000"/>
              </a:lnSpc>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0" name="Text Placeholder 14">
            <a:extLst>
              <a:ext uri="{FF2B5EF4-FFF2-40B4-BE49-F238E27FC236}">
                <a16:creationId xmlns:a16="http://schemas.microsoft.com/office/drawing/2014/main" id="{A536223E-63F7-4E44-BC93-B6626BCFEB33}"/>
              </a:ext>
            </a:extLst>
          </p:cNvPr>
          <p:cNvSpPr>
            <a:spLocks noGrp="1"/>
          </p:cNvSpPr>
          <p:nvPr>
            <p:ph type="body" sz="quarter" idx="17" hasCustomPrompt="1"/>
          </p:nvPr>
        </p:nvSpPr>
        <p:spPr>
          <a:xfrm>
            <a:off x="4470276" y="1468438"/>
            <a:ext cx="3251450" cy="817200"/>
          </a:xfrm>
          <a:solidFill>
            <a:schemeClr val="accent3"/>
          </a:solidFill>
          <a:ln>
            <a:solidFill>
              <a:schemeClr val="accent3"/>
            </a:solidFill>
          </a:ln>
        </p:spPr>
        <p:txBody>
          <a:bodyPr lIns="180000" rIns="180000" anchor="ctr" anchorCtr="0">
            <a:noAutofit/>
          </a:bodyPr>
          <a:lstStyle>
            <a:lvl1pPr marL="0" indent="0">
              <a:lnSpc>
                <a:spcPct val="100000"/>
              </a:lnSpc>
              <a:buNone/>
              <a:defRPr b="1">
                <a:solidFill>
                  <a:schemeClr val="bg1"/>
                </a:solidFill>
              </a:defRPr>
            </a:lvl1pPr>
            <a:lvl2pPr marL="0" indent="0">
              <a:buNone/>
              <a:defRPr/>
            </a:lvl2pPr>
          </a:lstStyle>
          <a:p>
            <a:pPr lvl="0"/>
            <a:r>
              <a:rPr lang="en-US"/>
              <a:t>Click to add heading</a:t>
            </a:r>
          </a:p>
        </p:txBody>
      </p:sp>
      <p:sp>
        <p:nvSpPr>
          <p:cNvPr id="21" name="Text Placeholder 17">
            <a:extLst>
              <a:ext uri="{FF2B5EF4-FFF2-40B4-BE49-F238E27FC236}">
                <a16:creationId xmlns:a16="http://schemas.microsoft.com/office/drawing/2014/main" id="{B8A0AAAB-DFCF-4F8D-90DA-DBD02013396C}"/>
              </a:ext>
            </a:extLst>
          </p:cNvPr>
          <p:cNvSpPr>
            <a:spLocks noGrp="1"/>
          </p:cNvSpPr>
          <p:nvPr>
            <p:ph type="body" sz="quarter" idx="18"/>
          </p:nvPr>
        </p:nvSpPr>
        <p:spPr>
          <a:xfrm>
            <a:off x="8330950" y="2285774"/>
            <a:ext cx="3251450" cy="3761003"/>
          </a:xfrm>
          <a:noFill/>
          <a:ln>
            <a:solidFill>
              <a:schemeClr val="tx1"/>
            </a:solidFill>
          </a:ln>
        </p:spPr>
        <p:txBody>
          <a:bodyPr lIns="180000" tIns="180000" rIns="180000" bIns="180000">
            <a:noAutofit/>
          </a:bodyPr>
          <a:lstStyle>
            <a:lvl1pPr>
              <a:lnSpc>
                <a:spcPct val="100000"/>
              </a:lnSpc>
              <a:defRPr>
                <a:solidFill>
                  <a:schemeClr val="tx1"/>
                </a:solidFill>
              </a:defRPr>
            </a:lvl1pPr>
            <a:lvl2pPr marL="460800" indent="-230400">
              <a:lnSpc>
                <a:spcPct val="100000"/>
              </a:lnSpc>
              <a:defRPr lang="en-US" sz="2400" kern="1200" dirty="0">
                <a:solidFill>
                  <a:schemeClr val="tx1"/>
                </a:solidFill>
                <a:latin typeface="+mn-lt"/>
                <a:ea typeface="+mn-ea"/>
                <a:cs typeface="+mn-cs"/>
              </a:defRPr>
            </a:lvl2pPr>
            <a:lvl3pPr marL="691200" indent="-230400">
              <a:lnSpc>
                <a:spcPct val="100000"/>
              </a:lnSpc>
              <a:defRPr lang="en-US" sz="2000" kern="1200" dirty="0">
                <a:solidFill>
                  <a:schemeClr val="tx1"/>
                </a:solidFill>
                <a:latin typeface="+mn-lt"/>
                <a:ea typeface="+mn-ea"/>
                <a:cs typeface="+mn-cs"/>
              </a:defRPr>
            </a:lvl3pPr>
            <a:lvl4pPr marL="921600" indent="-230400">
              <a:lnSpc>
                <a:spcPct val="100000"/>
              </a:lnSpc>
              <a:defRPr lang="en-US" sz="2000" kern="1200" dirty="0">
                <a:solidFill>
                  <a:schemeClr val="tx1"/>
                </a:solidFill>
                <a:latin typeface="+mn-lt"/>
                <a:ea typeface="+mn-ea"/>
                <a:cs typeface="+mn-cs"/>
              </a:defRPr>
            </a:lvl4pPr>
            <a:lvl5pPr>
              <a:lnSpc>
                <a:spcPct val="100000"/>
              </a:lnSpc>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2" name="Text Placeholder 14">
            <a:extLst>
              <a:ext uri="{FF2B5EF4-FFF2-40B4-BE49-F238E27FC236}">
                <a16:creationId xmlns:a16="http://schemas.microsoft.com/office/drawing/2014/main" id="{489FFBF6-0D3D-4034-B412-EABCE7228008}"/>
              </a:ext>
            </a:extLst>
          </p:cNvPr>
          <p:cNvSpPr>
            <a:spLocks noGrp="1"/>
          </p:cNvSpPr>
          <p:nvPr>
            <p:ph type="body" sz="quarter" idx="19" hasCustomPrompt="1"/>
          </p:nvPr>
        </p:nvSpPr>
        <p:spPr>
          <a:xfrm>
            <a:off x="8330950" y="1468438"/>
            <a:ext cx="3251450" cy="817200"/>
          </a:xfrm>
          <a:solidFill>
            <a:schemeClr val="tx1"/>
          </a:solidFill>
          <a:ln>
            <a:solidFill>
              <a:schemeClr val="tx1"/>
            </a:solidFill>
          </a:ln>
        </p:spPr>
        <p:txBody>
          <a:bodyPr lIns="180000" rIns="180000" anchor="ctr" anchorCtr="0">
            <a:noAutofit/>
          </a:bodyPr>
          <a:lstStyle>
            <a:lvl1pPr marL="0" indent="0">
              <a:lnSpc>
                <a:spcPct val="100000"/>
              </a:lnSpc>
              <a:buNone/>
              <a:defRPr b="1">
                <a:solidFill>
                  <a:schemeClr val="bg1"/>
                </a:solidFill>
              </a:defRPr>
            </a:lvl1pPr>
            <a:lvl2pPr marL="0" indent="0">
              <a:buNone/>
              <a:defRPr/>
            </a:lvl2pPr>
          </a:lstStyle>
          <a:p>
            <a:pPr lvl="0"/>
            <a:r>
              <a:rPr lang="en-US"/>
              <a:t>Click to add heading</a:t>
            </a:r>
          </a:p>
        </p:txBody>
      </p:sp>
      <p:sp>
        <p:nvSpPr>
          <p:cNvPr id="8" name="Slide Number Placeholder 7">
            <a:extLst>
              <a:ext uri="{FF2B5EF4-FFF2-40B4-BE49-F238E27FC236}">
                <a16:creationId xmlns:a16="http://schemas.microsoft.com/office/drawing/2014/main" id="{879911E2-3D79-4D57-A4A5-99B310315A3A}"/>
              </a:ext>
            </a:extLst>
          </p:cNvPr>
          <p:cNvSpPr>
            <a:spLocks noGrp="1"/>
          </p:cNvSpPr>
          <p:nvPr>
            <p:ph type="sldNum" sz="quarter" idx="22"/>
          </p:nvPr>
        </p:nvSpPr>
        <p:spPr/>
        <p:txBody>
          <a:bodyPr/>
          <a:lstStyle>
            <a:lvl1pPr>
              <a:lnSpc>
                <a:spcPct val="100000"/>
              </a:lnSpc>
              <a:defRPr/>
            </a:lvl1pPr>
          </a:lstStyle>
          <a:p>
            <a:fld id="{F8E47D07-9D1E-4FE9-B31A-2F5863681021}" type="slidenum">
              <a:rPr lang="en-GB" smtClean="0"/>
              <a:pPr/>
              <a:t>‹#›</a:t>
            </a:fld>
            <a:endParaRPr lang="en-GB"/>
          </a:p>
        </p:txBody>
      </p:sp>
      <p:sp>
        <p:nvSpPr>
          <p:cNvPr id="4" name="Title 3">
            <a:extLst>
              <a:ext uri="{FF2B5EF4-FFF2-40B4-BE49-F238E27FC236}">
                <a16:creationId xmlns:a16="http://schemas.microsoft.com/office/drawing/2014/main" id="{31B845E6-1A8A-93E0-8ACC-3D2F7C09B37D}"/>
              </a:ext>
            </a:extLst>
          </p:cNvPr>
          <p:cNvSpPr>
            <a:spLocks noGrp="1"/>
          </p:cNvSpPr>
          <p:nvPr>
            <p:ph type="title" hasCustomPrompt="1"/>
          </p:nvPr>
        </p:nvSpPr>
        <p:spPr>
          <a:xfrm>
            <a:off x="609600" y="401638"/>
            <a:ext cx="10972800" cy="914400"/>
          </a:xfrm>
        </p:spPr>
        <p:txBody>
          <a:bodyPr/>
          <a:lstStyle/>
          <a:p>
            <a:r>
              <a:rPr lang="en-US"/>
              <a:t>Click to enter title here</a:t>
            </a:r>
          </a:p>
        </p:txBody>
      </p:sp>
    </p:spTree>
    <p:custDataLst>
      <p:tags r:id="rId1"/>
    </p:custDataLst>
    <p:extLst>
      <p:ext uri="{BB962C8B-B14F-4D97-AF65-F5344CB8AC3E}">
        <p14:creationId xmlns:p14="http://schemas.microsoft.com/office/powerpoint/2010/main" val="474172801"/>
      </p:ext>
    </p:extLst>
  </p:cSld>
  <p:clrMapOvr>
    <a:masterClrMapping/>
  </p:clrMapOvr>
  <p:extLst>
    <p:ext uri="{DCECCB84-F9BA-43D5-87BE-67443E8EF086}">
      <p15:sldGuideLst xmlns:p15="http://schemas.microsoft.com/office/powerpoint/2012/main">
        <p15:guide id="5" orient="horz" pos="925">
          <p15:clr>
            <a:srgbClr val="A6428C"/>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 Column Heading List">
    <p:spTree>
      <p:nvGrpSpPr>
        <p:cNvPr id="1" name=""/>
        <p:cNvGrpSpPr/>
        <p:nvPr/>
      </p:nvGrpSpPr>
      <p:grpSpPr>
        <a:xfrm>
          <a:off x="0" y="0"/>
          <a:ext cx="0" cy="0"/>
          <a:chOff x="0" y="0"/>
          <a:chExt cx="0" cy="0"/>
        </a:xfrm>
      </p:grpSpPr>
      <p:sp>
        <p:nvSpPr>
          <p:cNvPr id="14" name="Text Placeholder 96">
            <a:extLst>
              <a:ext uri="{FF2B5EF4-FFF2-40B4-BE49-F238E27FC236}">
                <a16:creationId xmlns:a16="http://schemas.microsoft.com/office/drawing/2014/main" id="{C19B5F97-DA6F-4D23-91EB-F783A1590A4A}"/>
              </a:ext>
            </a:extLst>
          </p:cNvPr>
          <p:cNvSpPr>
            <a:spLocks noGrp="1"/>
          </p:cNvSpPr>
          <p:nvPr>
            <p:ph type="body" sz="quarter" idx="111" hasCustomPrompt="1"/>
          </p:nvPr>
        </p:nvSpPr>
        <p:spPr>
          <a:xfrm>
            <a:off x="609600" y="6200775"/>
            <a:ext cx="9753599" cy="657225"/>
          </a:xfrm>
        </p:spPr>
        <p:txBody>
          <a:bodyPr lIns="0" bIns="72000" anchor="b" anchorCtr="0">
            <a:noAutofit/>
          </a:bodyPr>
          <a:lstStyle>
            <a:lvl1pPr>
              <a:lnSpc>
                <a:spcPct val="100000"/>
              </a:lnSpc>
              <a:spcAft>
                <a:spcPts val="300"/>
              </a:spcAft>
              <a:buNone/>
              <a:defRPr sz="800"/>
            </a:lvl1pPr>
          </a:lstStyle>
          <a:p>
            <a:pPr lvl="0"/>
            <a:r>
              <a:rPr lang="en-US"/>
              <a:t>Footnotes</a:t>
            </a:r>
          </a:p>
        </p:txBody>
      </p:sp>
      <p:sp>
        <p:nvSpPr>
          <p:cNvPr id="8" name="Date Placeholder 7">
            <a:extLst>
              <a:ext uri="{FF2B5EF4-FFF2-40B4-BE49-F238E27FC236}">
                <a16:creationId xmlns:a16="http://schemas.microsoft.com/office/drawing/2014/main" id="{5FDF1C59-75D3-4D44-AA6A-CE846344781C}"/>
              </a:ext>
            </a:extLst>
          </p:cNvPr>
          <p:cNvSpPr>
            <a:spLocks noGrp="1"/>
          </p:cNvSpPr>
          <p:nvPr>
            <p:ph type="dt" sz="half" idx="22"/>
          </p:nvPr>
        </p:nvSpPr>
        <p:spPr/>
        <p:txBody>
          <a:bodyPr/>
          <a:lstStyle>
            <a:lvl1pPr>
              <a:lnSpc>
                <a:spcPct val="100000"/>
              </a:lnSpc>
              <a:defRPr/>
            </a:lvl1pPr>
          </a:lstStyle>
          <a:p>
            <a:endParaRPr lang="en-GB"/>
          </a:p>
        </p:txBody>
      </p:sp>
      <p:sp>
        <p:nvSpPr>
          <p:cNvPr id="18" name="Text Placeholder 17">
            <a:extLst>
              <a:ext uri="{FF2B5EF4-FFF2-40B4-BE49-F238E27FC236}">
                <a16:creationId xmlns:a16="http://schemas.microsoft.com/office/drawing/2014/main" id="{D5B1D31A-1072-4488-8176-064D101F59B2}"/>
              </a:ext>
            </a:extLst>
          </p:cNvPr>
          <p:cNvSpPr>
            <a:spLocks noGrp="1"/>
          </p:cNvSpPr>
          <p:nvPr>
            <p:ph type="body" sz="quarter" idx="15"/>
          </p:nvPr>
        </p:nvSpPr>
        <p:spPr>
          <a:xfrm>
            <a:off x="609600" y="2287237"/>
            <a:ext cx="2514225" cy="3759539"/>
          </a:xfrm>
          <a:noFill/>
          <a:ln>
            <a:solidFill>
              <a:schemeClr val="accent1"/>
            </a:solidFill>
          </a:ln>
        </p:spPr>
        <p:txBody>
          <a:bodyPr lIns="180000" tIns="180000" rIns="180000" bIns="180000">
            <a:noAutofit/>
          </a:bodyPr>
          <a:lstStyle>
            <a:lvl1pPr>
              <a:lnSpc>
                <a:spcPct val="100000"/>
              </a:lnSpc>
              <a:defRPr/>
            </a:lvl1pPr>
            <a:lvl2pPr marL="460800" indent="-230400">
              <a:lnSpc>
                <a:spcPct val="100000"/>
              </a:lnSpc>
              <a:defRPr lang="en-US" sz="2400" kern="1200" dirty="0">
                <a:solidFill>
                  <a:schemeClr val="tx1"/>
                </a:solidFill>
                <a:latin typeface="+mn-lt"/>
                <a:ea typeface="+mn-ea"/>
                <a:cs typeface="+mn-cs"/>
              </a:defRPr>
            </a:lvl2pPr>
            <a:lvl3pPr marL="691200" indent="-230400">
              <a:lnSpc>
                <a:spcPct val="100000"/>
              </a:lnSpc>
              <a:defRPr lang="en-US" sz="2000" kern="1200" dirty="0">
                <a:solidFill>
                  <a:schemeClr val="tx1"/>
                </a:solidFill>
                <a:latin typeface="+mn-lt"/>
                <a:ea typeface="+mn-ea"/>
                <a:cs typeface="+mn-cs"/>
              </a:defRPr>
            </a:lvl3pPr>
            <a:lvl4pPr marL="921600" indent="-230400">
              <a:lnSpc>
                <a:spcPct val="100000"/>
              </a:lnSpc>
              <a:defRPr lang="en-US" sz="2000" kern="1200" dirty="0">
                <a:solidFill>
                  <a:schemeClr val="tx1"/>
                </a:solidFill>
                <a:latin typeface="+mn-lt"/>
                <a:ea typeface="+mn-ea"/>
                <a:cs typeface="+mn-cs"/>
              </a:defRPr>
            </a:lvl4pPr>
            <a:lvl5pPr>
              <a:lnSpc>
                <a:spcPct val="100000"/>
              </a:lnSpc>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5" name="Text Placeholder 14">
            <a:extLst>
              <a:ext uri="{FF2B5EF4-FFF2-40B4-BE49-F238E27FC236}">
                <a16:creationId xmlns:a16="http://schemas.microsoft.com/office/drawing/2014/main" id="{2CAD35DC-4ECF-4C00-A17E-91E10762897F}"/>
              </a:ext>
            </a:extLst>
          </p:cNvPr>
          <p:cNvSpPr>
            <a:spLocks noGrp="1"/>
          </p:cNvSpPr>
          <p:nvPr>
            <p:ph type="body" sz="quarter" idx="13" hasCustomPrompt="1"/>
          </p:nvPr>
        </p:nvSpPr>
        <p:spPr>
          <a:xfrm>
            <a:off x="609600" y="1470037"/>
            <a:ext cx="2514225" cy="817200"/>
          </a:xfrm>
          <a:solidFill>
            <a:schemeClr val="accent1"/>
          </a:solidFill>
          <a:ln>
            <a:solidFill>
              <a:schemeClr val="accent1"/>
            </a:solidFill>
          </a:ln>
        </p:spPr>
        <p:txBody>
          <a:bodyPr lIns="180000" rIns="180000" anchor="ctr" anchorCtr="0">
            <a:noAutofit/>
          </a:bodyPr>
          <a:lstStyle>
            <a:lvl1pPr marL="0" indent="0">
              <a:lnSpc>
                <a:spcPct val="100000"/>
              </a:lnSpc>
              <a:buNone/>
              <a:defRPr b="1">
                <a:solidFill>
                  <a:schemeClr val="bg1"/>
                </a:solidFill>
              </a:defRPr>
            </a:lvl1pPr>
            <a:lvl2pPr marL="0" indent="0">
              <a:buNone/>
              <a:defRPr/>
            </a:lvl2pPr>
          </a:lstStyle>
          <a:p>
            <a:pPr lvl="0"/>
            <a:r>
              <a:rPr lang="en-US"/>
              <a:t>Click to add heading</a:t>
            </a:r>
          </a:p>
        </p:txBody>
      </p:sp>
      <p:sp>
        <p:nvSpPr>
          <p:cNvPr id="19" name="Text Placeholder 17">
            <a:extLst>
              <a:ext uri="{FF2B5EF4-FFF2-40B4-BE49-F238E27FC236}">
                <a16:creationId xmlns:a16="http://schemas.microsoft.com/office/drawing/2014/main" id="{10B4C999-11DB-49A6-8AB3-B2F9DC1BC18C}"/>
              </a:ext>
            </a:extLst>
          </p:cNvPr>
          <p:cNvSpPr>
            <a:spLocks noGrp="1"/>
          </p:cNvSpPr>
          <p:nvPr>
            <p:ph type="body" sz="quarter" idx="16"/>
          </p:nvPr>
        </p:nvSpPr>
        <p:spPr>
          <a:xfrm>
            <a:off x="3429125" y="2287237"/>
            <a:ext cx="2514225" cy="3759539"/>
          </a:xfrm>
          <a:noFill/>
          <a:ln>
            <a:solidFill>
              <a:schemeClr val="accent3"/>
            </a:solidFill>
          </a:ln>
        </p:spPr>
        <p:txBody>
          <a:bodyPr lIns="180000" tIns="180000" rIns="180000" bIns="180000">
            <a:noAutofit/>
          </a:bodyPr>
          <a:lstStyle>
            <a:lvl1pPr>
              <a:lnSpc>
                <a:spcPct val="100000"/>
              </a:lnSpc>
              <a:defRPr/>
            </a:lvl1pPr>
            <a:lvl2pPr marL="460800" indent="-230400">
              <a:lnSpc>
                <a:spcPct val="100000"/>
              </a:lnSpc>
              <a:defRPr lang="en-US" sz="2400" kern="1200" dirty="0">
                <a:solidFill>
                  <a:schemeClr val="tx1"/>
                </a:solidFill>
                <a:latin typeface="+mn-lt"/>
                <a:ea typeface="+mn-ea"/>
                <a:cs typeface="+mn-cs"/>
              </a:defRPr>
            </a:lvl2pPr>
            <a:lvl3pPr marL="691200" indent="-230400">
              <a:lnSpc>
                <a:spcPct val="100000"/>
              </a:lnSpc>
              <a:defRPr lang="en-US" sz="2000" kern="1200" dirty="0">
                <a:solidFill>
                  <a:schemeClr val="tx1"/>
                </a:solidFill>
                <a:latin typeface="+mn-lt"/>
                <a:ea typeface="+mn-ea"/>
                <a:cs typeface="+mn-cs"/>
              </a:defRPr>
            </a:lvl3pPr>
            <a:lvl4pPr marL="921600" indent="-230400">
              <a:lnSpc>
                <a:spcPct val="100000"/>
              </a:lnSpc>
              <a:defRPr lang="en-US" sz="2000" kern="1200" dirty="0">
                <a:solidFill>
                  <a:schemeClr val="tx1"/>
                </a:solidFill>
                <a:latin typeface="+mn-lt"/>
                <a:ea typeface="+mn-ea"/>
                <a:cs typeface="+mn-cs"/>
              </a:defRPr>
            </a:lvl4pPr>
            <a:lvl5pPr>
              <a:lnSpc>
                <a:spcPct val="100000"/>
              </a:lnSpc>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0" name="Text Placeholder 14">
            <a:extLst>
              <a:ext uri="{FF2B5EF4-FFF2-40B4-BE49-F238E27FC236}">
                <a16:creationId xmlns:a16="http://schemas.microsoft.com/office/drawing/2014/main" id="{A536223E-63F7-4E44-BC93-B6626BCFEB33}"/>
              </a:ext>
            </a:extLst>
          </p:cNvPr>
          <p:cNvSpPr>
            <a:spLocks noGrp="1"/>
          </p:cNvSpPr>
          <p:nvPr>
            <p:ph type="body" sz="quarter" idx="17" hasCustomPrompt="1"/>
          </p:nvPr>
        </p:nvSpPr>
        <p:spPr>
          <a:xfrm>
            <a:off x="3429125" y="1470037"/>
            <a:ext cx="2514225" cy="817200"/>
          </a:xfrm>
          <a:solidFill>
            <a:schemeClr val="accent3"/>
          </a:solidFill>
          <a:ln>
            <a:solidFill>
              <a:schemeClr val="accent3"/>
            </a:solidFill>
          </a:ln>
        </p:spPr>
        <p:txBody>
          <a:bodyPr lIns="180000" rIns="180000" anchor="ctr" anchorCtr="0">
            <a:noAutofit/>
          </a:bodyPr>
          <a:lstStyle>
            <a:lvl1pPr marL="0" indent="0">
              <a:lnSpc>
                <a:spcPct val="100000"/>
              </a:lnSpc>
              <a:buNone/>
              <a:defRPr b="1">
                <a:solidFill>
                  <a:schemeClr val="bg1"/>
                </a:solidFill>
              </a:defRPr>
            </a:lvl1pPr>
            <a:lvl2pPr marL="0" indent="0">
              <a:buNone/>
              <a:defRPr/>
            </a:lvl2pPr>
          </a:lstStyle>
          <a:p>
            <a:pPr lvl="0"/>
            <a:r>
              <a:rPr lang="en-US"/>
              <a:t>Click to add heading</a:t>
            </a:r>
          </a:p>
        </p:txBody>
      </p:sp>
      <p:sp>
        <p:nvSpPr>
          <p:cNvPr id="21" name="Text Placeholder 17">
            <a:extLst>
              <a:ext uri="{FF2B5EF4-FFF2-40B4-BE49-F238E27FC236}">
                <a16:creationId xmlns:a16="http://schemas.microsoft.com/office/drawing/2014/main" id="{B8A0AAAB-DFCF-4F8D-90DA-DBD02013396C}"/>
              </a:ext>
            </a:extLst>
          </p:cNvPr>
          <p:cNvSpPr>
            <a:spLocks noGrp="1"/>
          </p:cNvSpPr>
          <p:nvPr>
            <p:ph type="body" sz="quarter" idx="18"/>
          </p:nvPr>
        </p:nvSpPr>
        <p:spPr>
          <a:xfrm>
            <a:off x="6248650" y="2287237"/>
            <a:ext cx="2514225" cy="3759539"/>
          </a:xfrm>
          <a:noFill/>
          <a:ln>
            <a:solidFill>
              <a:schemeClr val="tx1"/>
            </a:solidFill>
          </a:ln>
        </p:spPr>
        <p:txBody>
          <a:bodyPr lIns="180000" tIns="180000" rIns="180000" bIns="180000">
            <a:noAutofit/>
          </a:bodyPr>
          <a:lstStyle>
            <a:lvl1pPr>
              <a:lnSpc>
                <a:spcPct val="100000"/>
              </a:lnSpc>
              <a:defRPr>
                <a:solidFill>
                  <a:schemeClr val="tx1"/>
                </a:solidFill>
              </a:defRPr>
            </a:lvl1pPr>
            <a:lvl2pPr marL="460800" indent="-230400">
              <a:lnSpc>
                <a:spcPct val="100000"/>
              </a:lnSpc>
              <a:defRPr lang="en-US" sz="2400" kern="1200" dirty="0">
                <a:solidFill>
                  <a:schemeClr val="tx1"/>
                </a:solidFill>
                <a:latin typeface="+mn-lt"/>
                <a:ea typeface="+mn-ea"/>
                <a:cs typeface="+mn-cs"/>
              </a:defRPr>
            </a:lvl2pPr>
            <a:lvl3pPr marL="691200" indent="-230400">
              <a:lnSpc>
                <a:spcPct val="100000"/>
              </a:lnSpc>
              <a:defRPr lang="en-US" sz="2000" kern="1200" dirty="0">
                <a:solidFill>
                  <a:schemeClr val="tx1"/>
                </a:solidFill>
                <a:latin typeface="+mn-lt"/>
                <a:ea typeface="+mn-ea"/>
                <a:cs typeface="+mn-cs"/>
              </a:defRPr>
            </a:lvl3pPr>
            <a:lvl4pPr marL="921600" indent="-230400">
              <a:lnSpc>
                <a:spcPct val="100000"/>
              </a:lnSpc>
              <a:defRPr lang="en-US" sz="2000" kern="1200" dirty="0">
                <a:solidFill>
                  <a:schemeClr val="tx1"/>
                </a:solidFill>
                <a:latin typeface="+mn-lt"/>
                <a:ea typeface="+mn-ea"/>
                <a:cs typeface="+mn-cs"/>
              </a:defRPr>
            </a:lvl4pPr>
            <a:lvl5pPr>
              <a:lnSpc>
                <a:spcPct val="100000"/>
              </a:lnSpc>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2" name="Text Placeholder 14">
            <a:extLst>
              <a:ext uri="{FF2B5EF4-FFF2-40B4-BE49-F238E27FC236}">
                <a16:creationId xmlns:a16="http://schemas.microsoft.com/office/drawing/2014/main" id="{489FFBF6-0D3D-4034-B412-EABCE7228008}"/>
              </a:ext>
            </a:extLst>
          </p:cNvPr>
          <p:cNvSpPr>
            <a:spLocks noGrp="1"/>
          </p:cNvSpPr>
          <p:nvPr>
            <p:ph type="body" sz="quarter" idx="19" hasCustomPrompt="1"/>
          </p:nvPr>
        </p:nvSpPr>
        <p:spPr>
          <a:xfrm>
            <a:off x="6248650" y="1470037"/>
            <a:ext cx="2514225" cy="817200"/>
          </a:xfrm>
          <a:solidFill>
            <a:schemeClr val="tx1"/>
          </a:solidFill>
          <a:ln>
            <a:solidFill>
              <a:schemeClr val="tx1"/>
            </a:solidFill>
          </a:ln>
        </p:spPr>
        <p:txBody>
          <a:bodyPr lIns="180000" rIns="180000" anchor="ctr" anchorCtr="0">
            <a:noAutofit/>
          </a:bodyPr>
          <a:lstStyle>
            <a:lvl1pPr marL="0" indent="0">
              <a:lnSpc>
                <a:spcPct val="100000"/>
              </a:lnSpc>
              <a:buNone/>
              <a:defRPr b="1">
                <a:solidFill>
                  <a:schemeClr val="bg1"/>
                </a:solidFill>
              </a:defRPr>
            </a:lvl1pPr>
            <a:lvl2pPr marL="0" indent="0">
              <a:buNone/>
              <a:defRPr/>
            </a:lvl2pPr>
          </a:lstStyle>
          <a:p>
            <a:pPr lvl="0"/>
            <a:r>
              <a:rPr lang="en-US"/>
              <a:t>Click to add heading</a:t>
            </a:r>
          </a:p>
        </p:txBody>
      </p:sp>
      <p:sp>
        <p:nvSpPr>
          <p:cNvPr id="23" name="Text Placeholder 17">
            <a:extLst>
              <a:ext uri="{FF2B5EF4-FFF2-40B4-BE49-F238E27FC236}">
                <a16:creationId xmlns:a16="http://schemas.microsoft.com/office/drawing/2014/main" id="{07483DBB-6AB3-44E8-B476-D691A6DD7796}"/>
              </a:ext>
            </a:extLst>
          </p:cNvPr>
          <p:cNvSpPr>
            <a:spLocks noGrp="1"/>
          </p:cNvSpPr>
          <p:nvPr>
            <p:ph type="body" sz="quarter" idx="20"/>
          </p:nvPr>
        </p:nvSpPr>
        <p:spPr>
          <a:xfrm>
            <a:off x="9068175" y="2287237"/>
            <a:ext cx="2514225" cy="3759539"/>
          </a:xfrm>
          <a:noFill/>
          <a:ln>
            <a:solidFill>
              <a:srgbClr val="C4D0CD"/>
            </a:solidFill>
          </a:ln>
        </p:spPr>
        <p:txBody>
          <a:bodyPr lIns="180000" tIns="180000" rIns="180000" bIns="180000">
            <a:noAutofit/>
          </a:bodyPr>
          <a:lstStyle>
            <a:lvl1pPr>
              <a:lnSpc>
                <a:spcPct val="100000"/>
              </a:lnSpc>
              <a:defRPr>
                <a:solidFill>
                  <a:schemeClr val="tx1"/>
                </a:solidFill>
              </a:defRPr>
            </a:lvl1pPr>
            <a:lvl2pPr marL="460800" indent="-230400">
              <a:lnSpc>
                <a:spcPct val="100000"/>
              </a:lnSpc>
              <a:defRPr lang="en-US" sz="2400" kern="1200" dirty="0">
                <a:solidFill>
                  <a:schemeClr val="tx1"/>
                </a:solidFill>
                <a:latin typeface="+mn-lt"/>
                <a:ea typeface="+mn-ea"/>
                <a:cs typeface="+mn-cs"/>
              </a:defRPr>
            </a:lvl2pPr>
            <a:lvl3pPr marL="691200" indent="-230400">
              <a:lnSpc>
                <a:spcPct val="100000"/>
              </a:lnSpc>
              <a:defRPr lang="en-US" sz="2000" kern="1200" dirty="0">
                <a:solidFill>
                  <a:schemeClr val="tx1"/>
                </a:solidFill>
                <a:latin typeface="+mn-lt"/>
                <a:ea typeface="+mn-ea"/>
                <a:cs typeface="+mn-cs"/>
              </a:defRPr>
            </a:lvl3pPr>
            <a:lvl4pPr marL="921600" indent="-230400">
              <a:lnSpc>
                <a:spcPct val="100000"/>
              </a:lnSpc>
              <a:defRPr lang="en-US" sz="2000" kern="1200" dirty="0">
                <a:solidFill>
                  <a:schemeClr val="tx1"/>
                </a:solidFill>
                <a:latin typeface="+mn-lt"/>
                <a:ea typeface="+mn-ea"/>
                <a:cs typeface="+mn-cs"/>
              </a:defRPr>
            </a:lvl4pPr>
            <a:lvl5pPr>
              <a:lnSpc>
                <a:spcPct val="100000"/>
              </a:lnSpc>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4" name="Text Placeholder 14">
            <a:extLst>
              <a:ext uri="{FF2B5EF4-FFF2-40B4-BE49-F238E27FC236}">
                <a16:creationId xmlns:a16="http://schemas.microsoft.com/office/drawing/2014/main" id="{794F06B4-05CB-4425-B43C-90CDB77D4DCD}"/>
              </a:ext>
            </a:extLst>
          </p:cNvPr>
          <p:cNvSpPr>
            <a:spLocks noGrp="1"/>
          </p:cNvSpPr>
          <p:nvPr>
            <p:ph type="body" sz="quarter" idx="21" hasCustomPrompt="1"/>
          </p:nvPr>
        </p:nvSpPr>
        <p:spPr>
          <a:xfrm>
            <a:off x="9068175" y="1470037"/>
            <a:ext cx="2514225" cy="817200"/>
          </a:xfrm>
          <a:solidFill>
            <a:srgbClr val="C4D0CD"/>
          </a:solidFill>
          <a:ln>
            <a:solidFill>
              <a:srgbClr val="C4D0CD"/>
            </a:solidFill>
          </a:ln>
        </p:spPr>
        <p:txBody>
          <a:bodyPr lIns="180000" rIns="180000" anchor="ctr" anchorCtr="0">
            <a:noAutofit/>
          </a:bodyPr>
          <a:lstStyle>
            <a:lvl1pPr marL="0" indent="0">
              <a:lnSpc>
                <a:spcPct val="100000"/>
              </a:lnSpc>
              <a:buNone/>
              <a:defRPr b="1">
                <a:solidFill>
                  <a:schemeClr val="tx1"/>
                </a:solidFill>
              </a:defRPr>
            </a:lvl1pPr>
            <a:lvl2pPr marL="0" indent="0">
              <a:buNone/>
              <a:defRPr/>
            </a:lvl2pPr>
          </a:lstStyle>
          <a:p>
            <a:pPr lvl="0"/>
            <a:r>
              <a:rPr lang="en-US"/>
              <a:t>Click to add heading</a:t>
            </a:r>
          </a:p>
        </p:txBody>
      </p:sp>
      <p:sp>
        <p:nvSpPr>
          <p:cNvPr id="10" name="Slide Number Placeholder 9">
            <a:extLst>
              <a:ext uri="{FF2B5EF4-FFF2-40B4-BE49-F238E27FC236}">
                <a16:creationId xmlns:a16="http://schemas.microsoft.com/office/drawing/2014/main" id="{507ABD0A-0B79-498A-8135-71083AB527F3}"/>
              </a:ext>
            </a:extLst>
          </p:cNvPr>
          <p:cNvSpPr>
            <a:spLocks noGrp="1"/>
          </p:cNvSpPr>
          <p:nvPr>
            <p:ph type="sldNum" sz="quarter" idx="24"/>
          </p:nvPr>
        </p:nvSpPr>
        <p:spPr/>
        <p:txBody>
          <a:bodyPr/>
          <a:lstStyle>
            <a:lvl1pPr>
              <a:lnSpc>
                <a:spcPct val="100000"/>
              </a:lnSpc>
              <a:defRPr/>
            </a:lvl1pPr>
          </a:lstStyle>
          <a:p>
            <a:fld id="{F8E47D07-9D1E-4FE9-B31A-2F5863681021}" type="slidenum">
              <a:rPr lang="en-GB" smtClean="0"/>
              <a:pPr/>
              <a:t>‹#›</a:t>
            </a:fld>
            <a:endParaRPr lang="en-GB"/>
          </a:p>
        </p:txBody>
      </p:sp>
      <p:sp>
        <p:nvSpPr>
          <p:cNvPr id="4" name="Title 3">
            <a:extLst>
              <a:ext uri="{FF2B5EF4-FFF2-40B4-BE49-F238E27FC236}">
                <a16:creationId xmlns:a16="http://schemas.microsoft.com/office/drawing/2014/main" id="{49F9E7D8-FC5E-3964-17F2-8561D6E604F1}"/>
              </a:ext>
            </a:extLst>
          </p:cNvPr>
          <p:cNvSpPr>
            <a:spLocks noGrp="1"/>
          </p:cNvSpPr>
          <p:nvPr>
            <p:ph type="title" hasCustomPrompt="1"/>
          </p:nvPr>
        </p:nvSpPr>
        <p:spPr>
          <a:xfrm>
            <a:off x="609600" y="401638"/>
            <a:ext cx="10972800" cy="914400"/>
          </a:xfrm>
        </p:spPr>
        <p:txBody>
          <a:bodyPr/>
          <a:lstStyle/>
          <a:p>
            <a:r>
              <a:rPr lang="en-US"/>
              <a:t>Click to enter title here</a:t>
            </a:r>
          </a:p>
        </p:txBody>
      </p:sp>
    </p:spTree>
    <p:custDataLst>
      <p:tags r:id="rId1"/>
    </p:custDataLst>
    <p:extLst>
      <p:ext uri="{BB962C8B-B14F-4D97-AF65-F5344CB8AC3E}">
        <p14:creationId xmlns:p14="http://schemas.microsoft.com/office/powerpoint/2010/main" val="2486851491"/>
      </p:ext>
    </p:extLst>
  </p:cSld>
  <p:clrMapOvr>
    <a:masterClrMapping/>
  </p:clrMapOvr>
  <p:extLst>
    <p:ext uri="{DCECCB84-F9BA-43D5-87BE-67443E8EF086}">
      <p15:sldGuideLst xmlns:p15="http://schemas.microsoft.com/office/powerpoint/2012/main">
        <p15:guide id="5" orient="horz" pos="925">
          <p15:clr>
            <a:srgbClr val="A6428C"/>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Content (Dark)">
    <p:bg>
      <p:bgRef idx="1001">
        <a:schemeClr val="bg1"/>
      </p:bgRef>
    </p:bg>
    <p:spTree>
      <p:nvGrpSpPr>
        <p:cNvPr id="1" name=""/>
        <p:cNvGrpSpPr/>
        <p:nvPr/>
      </p:nvGrpSpPr>
      <p:grpSpPr>
        <a:xfrm>
          <a:off x="0" y="0"/>
          <a:ext cx="0" cy="0"/>
          <a:chOff x="0" y="0"/>
          <a:chExt cx="0" cy="0"/>
        </a:xfrm>
      </p:grpSpPr>
      <p:sp>
        <p:nvSpPr>
          <p:cNvPr id="11" name="Text Placeholder 96">
            <a:extLst>
              <a:ext uri="{FF2B5EF4-FFF2-40B4-BE49-F238E27FC236}">
                <a16:creationId xmlns:a16="http://schemas.microsoft.com/office/drawing/2014/main" id="{C949FF72-87ED-4607-89DB-176C532FA3A0}"/>
              </a:ext>
            </a:extLst>
          </p:cNvPr>
          <p:cNvSpPr>
            <a:spLocks noGrp="1"/>
          </p:cNvSpPr>
          <p:nvPr>
            <p:ph type="body" sz="quarter" idx="111" hasCustomPrompt="1"/>
          </p:nvPr>
        </p:nvSpPr>
        <p:spPr>
          <a:xfrm>
            <a:off x="609600" y="6200775"/>
            <a:ext cx="9753600" cy="657225"/>
          </a:xfrm>
        </p:spPr>
        <p:txBody>
          <a:bodyPr bIns="72000" anchor="b" anchorCtr="0">
            <a:noAutofit/>
          </a:bodyPr>
          <a:lstStyle>
            <a:lvl1pPr>
              <a:lnSpc>
                <a:spcPct val="100000"/>
              </a:lnSpc>
              <a:spcAft>
                <a:spcPts val="300"/>
              </a:spcAft>
              <a:buNone/>
              <a:defRPr sz="800"/>
            </a:lvl1pPr>
          </a:lstStyle>
          <a:p>
            <a:pPr lvl="0"/>
            <a:r>
              <a:rPr lang="en-US"/>
              <a:t>Footnotes</a:t>
            </a:r>
          </a:p>
        </p:txBody>
      </p:sp>
      <p:sp>
        <p:nvSpPr>
          <p:cNvPr id="7" name="Date Placeholder 6">
            <a:extLst>
              <a:ext uri="{FF2B5EF4-FFF2-40B4-BE49-F238E27FC236}">
                <a16:creationId xmlns:a16="http://schemas.microsoft.com/office/drawing/2014/main" id="{F002CC1A-50FF-4A50-8660-D325E3429D98}"/>
              </a:ext>
            </a:extLst>
          </p:cNvPr>
          <p:cNvSpPr>
            <a:spLocks noGrp="1"/>
          </p:cNvSpPr>
          <p:nvPr>
            <p:ph type="dt" sz="half" idx="20"/>
          </p:nvPr>
        </p:nvSpPr>
        <p:spPr/>
        <p:txBody>
          <a:bodyPr/>
          <a:lstStyle>
            <a:lvl1pPr>
              <a:lnSpc>
                <a:spcPct val="100000"/>
              </a:lnSpc>
              <a:defRPr/>
            </a:lvl1pPr>
          </a:lstStyle>
          <a:p>
            <a:endParaRPr lang="en-GB"/>
          </a:p>
        </p:txBody>
      </p:sp>
      <p:sp>
        <p:nvSpPr>
          <p:cNvPr id="10" name="Slide Number Placeholder 9">
            <a:extLst>
              <a:ext uri="{FF2B5EF4-FFF2-40B4-BE49-F238E27FC236}">
                <a16:creationId xmlns:a16="http://schemas.microsoft.com/office/drawing/2014/main" id="{7E938F29-84D5-4449-9358-343332B4BEF7}"/>
              </a:ext>
            </a:extLst>
          </p:cNvPr>
          <p:cNvSpPr>
            <a:spLocks noGrp="1"/>
          </p:cNvSpPr>
          <p:nvPr>
            <p:ph type="sldNum" sz="quarter" idx="22"/>
          </p:nvPr>
        </p:nvSpPr>
        <p:spPr/>
        <p:txBody>
          <a:bodyPr/>
          <a:lstStyle>
            <a:lvl1pPr>
              <a:lnSpc>
                <a:spcPct val="100000"/>
              </a:lnSpc>
              <a:defRPr/>
            </a:lvl1pPr>
          </a:lstStyle>
          <a:p>
            <a:fld id="{F8E47D07-9D1E-4FE9-B31A-2F5863681021}" type="slidenum">
              <a:rPr lang="en-GB" smtClean="0"/>
              <a:pPr/>
              <a:t>‹#›</a:t>
            </a:fld>
            <a:endParaRPr lang="en-GB"/>
          </a:p>
        </p:txBody>
      </p:sp>
      <p:sp>
        <p:nvSpPr>
          <p:cNvPr id="3" name="Title 2">
            <a:extLst>
              <a:ext uri="{FF2B5EF4-FFF2-40B4-BE49-F238E27FC236}">
                <a16:creationId xmlns:a16="http://schemas.microsoft.com/office/drawing/2014/main" id="{22AD159F-7756-3DA0-DF27-72115E048DD5}"/>
              </a:ext>
            </a:extLst>
          </p:cNvPr>
          <p:cNvSpPr>
            <a:spLocks noGrp="1"/>
          </p:cNvSpPr>
          <p:nvPr>
            <p:ph type="title" hasCustomPrompt="1"/>
          </p:nvPr>
        </p:nvSpPr>
        <p:spPr/>
        <p:txBody>
          <a:bodyPr/>
          <a:lstStyle>
            <a:lvl1pPr>
              <a:defRPr>
                <a:solidFill>
                  <a:schemeClr val="tx1"/>
                </a:solidFill>
              </a:defRPr>
            </a:lvl1pPr>
          </a:lstStyle>
          <a:p>
            <a:r>
              <a:rPr lang="en-US"/>
              <a:t>Click to enter title here</a:t>
            </a:r>
          </a:p>
        </p:txBody>
      </p:sp>
      <p:sp>
        <p:nvSpPr>
          <p:cNvPr id="9" name="Content Placeholder 8">
            <a:extLst>
              <a:ext uri="{FF2B5EF4-FFF2-40B4-BE49-F238E27FC236}">
                <a16:creationId xmlns:a16="http://schemas.microsoft.com/office/drawing/2014/main" id="{06C49CE0-A935-60E2-C2F2-67EBD888955D}"/>
              </a:ext>
            </a:extLst>
          </p:cNvPr>
          <p:cNvSpPr>
            <a:spLocks noGrp="1"/>
          </p:cNvSpPr>
          <p:nvPr>
            <p:ph sz="quarter" idx="112" hasCustomPrompt="1"/>
          </p:nvPr>
        </p:nvSpPr>
        <p:spPr/>
        <p:txBody>
          <a:bodyPr/>
          <a:lstStyle/>
          <a:p>
            <a:pPr lvl="0"/>
            <a:r>
              <a:rPr lang="en-US"/>
              <a:t>Click to add text here. </a:t>
            </a:r>
            <a:br>
              <a:rPr lang="en-US"/>
            </a:br>
            <a:r>
              <a:rPr lang="en-US"/>
              <a:t>When pasting copy from other slides, be sure to use the Paste and Match Formatting shortcut (</a:t>
            </a:r>
            <a:r>
              <a:rPr lang="en-US" err="1"/>
              <a:t>Cmd</a:t>
            </a:r>
            <a:r>
              <a:rPr lang="en-US"/>
              <a:t> + Option + Shift + V).</a:t>
            </a:r>
            <a:br>
              <a:rPr lang="en-US"/>
            </a:br>
            <a:r>
              <a:rPr lang="en-US"/>
              <a:t>To increase bullet level, select your text and press Tab.</a:t>
            </a:r>
            <a:br>
              <a:rPr lang="en-US"/>
            </a:br>
            <a:r>
              <a:rPr lang="en-US"/>
              <a:t>To decrease bullet level, select your bullet text and press Shift + Tab.</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322573458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925">
          <p15:clr>
            <a:srgbClr val="A6428C"/>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Only (Dark)">
    <p:bg>
      <p:bgRef idx="1001">
        <a:schemeClr val="bg1"/>
      </p:bgRef>
    </p:bg>
    <p:spTree>
      <p:nvGrpSpPr>
        <p:cNvPr id="1" name=""/>
        <p:cNvGrpSpPr/>
        <p:nvPr/>
      </p:nvGrpSpPr>
      <p:grpSpPr>
        <a:xfrm>
          <a:off x="0" y="0"/>
          <a:ext cx="0" cy="0"/>
          <a:chOff x="0" y="0"/>
          <a:chExt cx="0" cy="0"/>
        </a:xfrm>
      </p:grpSpPr>
      <p:sp>
        <p:nvSpPr>
          <p:cNvPr id="11" name="Text Placeholder 96">
            <a:extLst>
              <a:ext uri="{FF2B5EF4-FFF2-40B4-BE49-F238E27FC236}">
                <a16:creationId xmlns:a16="http://schemas.microsoft.com/office/drawing/2014/main" id="{C949FF72-87ED-4607-89DB-176C532FA3A0}"/>
              </a:ext>
            </a:extLst>
          </p:cNvPr>
          <p:cNvSpPr>
            <a:spLocks noGrp="1"/>
          </p:cNvSpPr>
          <p:nvPr>
            <p:ph type="body" sz="quarter" idx="111" hasCustomPrompt="1"/>
          </p:nvPr>
        </p:nvSpPr>
        <p:spPr>
          <a:xfrm>
            <a:off x="609600" y="6200775"/>
            <a:ext cx="9753600" cy="657225"/>
          </a:xfrm>
        </p:spPr>
        <p:txBody>
          <a:bodyPr bIns="72000" anchor="b" anchorCtr="0">
            <a:noAutofit/>
          </a:bodyPr>
          <a:lstStyle>
            <a:lvl1pPr>
              <a:lnSpc>
                <a:spcPct val="100000"/>
              </a:lnSpc>
              <a:spcAft>
                <a:spcPts val="300"/>
              </a:spcAft>
              <a:buNone/>
              <a:defRPr sz="800"/>
            </a:lvl1pPr>
          </a:lstStyle>
          <a:p>
            <a:pPr lvl="0"/>
            <a:r>
              <a:rPr lang="en-US"/>
              <a:t>Footnotes</a:t>
            </a:r>
          </a:p>
        </p:txBody>
      </p:sp>
      <p:sp>
        <p:nvSpPr>
          <p:cNvPr id="7" name="Date Placeholder 6">
            <a:extLst>
              <a:ext uri="{FF2B5EF4-FFF2-40B4-BE49-F238E27FC236}">
                <a16:creationId xmlns:a16="http://schemas.microsoft.com/office/drawing/2014/main" id="{F002CC1A-50FF-4A50-8660-D325E3429D98}"/>
              </a:ext>
            </a:extLst>
          </p:cNvPr>
          <p:cNvSpPr>
            <a:spLocks noGrp="1"/>
          </p:cNvSpPr>
          <p:nvPr>
            <p:ph type="dt" sz="half" idx="20"/>
          </p:nvPr>
        </p:nvSpPr>
        <p:spPr/>
        <p:txBody>
          <a:bodyPr/>
          <a:lstStyle>
            <a:lvl1pPr>
              <a:lnSpc>
                <a:spcPct val="100000"/>
              </a:lnSpc>
              <a:defRPr/>
            </a:lvl1pPr>
          </a:lstStyle>
          <a:p>
            <a:endParaRPr lang="en-GB"/>
          </a:p>
        </p:txBody>
      </p:sp>
      <p:sp>
        <p:nvSpPr>
          <p:cNvPr id="10" name="Slide Number Placeholder 9">
            <a:extLst>
              <a:ext uri="{FF2B5EF4-FFF2-40B4-BE49-F238E27FC236}">
                <a16:creationId xmlns:a16="http://schemas.microsoft.com/office/drawing/2014/main" id="{7E938F29-84D5-4449-9358-343332B4BEF7}"/>
              </a:ext>
            </a:extLst>
          </p:cNvPr>
          <p:cNvSpPr>
            <a:spLocks noGrp="1"/>
          </p:cNvSpPr>
          <p:nvPr>
            <p:ph type="sldNum" sz="quarter" idx="22"/>
          </p:nvPr>
        </p:nvSpPr>
        <p:spPr/>
        <p:txBody>
          <a:bodyPr/>
          <a:lstStyle>
            <a:lvl1pPr>
              <a:lnSpc>
                <a:spcPct val="100000"/>
              </a:lnSpc>
              <a:defRPr/>
            </a:lvl1pPr>
          </a:lstStyle>
          <a:p>
            <a:fld id="{F8E47D07-9D1E-4FE9-B31A-2F5863681021}" type="slidenum">
              <a:rPr lang="en-GB" smtClean="0"/>
              <a:pPr/>
              <a:t>‹#›</a:t>
            </a:fld>
            <a:endParaRPr lang="en-GB"/>
          </a:p>
        </p:txBody>
      </p:sp>
      <p:sp>
        <p:nvSpPr>
          <p:cNvPr id="3" name="Title 2">
            <a:extLst>
              <a:ext uri="{FF2B5EF4-FFF2-40B4-BE49-F238E27FC236}">
                <a16:creationId xmlns:a16="http://schemas.microsoft.com/office/drawing/2014/main" id="{22AD159F-7756-3DA0-DF27-72115E048DD5}"/>
              </a:ext>
            </a:extLst>
          </p:cNvPr>
          <p:cNvSpPr>
            <a:spLocks noGrp="1"/>
          </p:cNvSpPr>
          <p:nvPr>
            <p:ph type="title" hasCustomPrompt="1"/>
          </p:nvPr>
        </p:nvSpPr>
        <p:spPr/>
        <p:txBody>
          <a:bodyPr/>
          <a:lstStyle>
            <a:lvl1pPr>
              <a:defRPr>
                <a:solidFill>
                  <a:schemeClr val="tx1"/>
                </a:solidFill>
              </a:defRPr>
            </a:lvl1pPr>
          </a:lstStyle>
          <a:p>
            <a:r>
              <a:rPr lang="en-US"/>
              <a:t>Click to enter title here</a:t>
            </a:r>
          </a:p>
        </p:txBody>
      </p:sp>
    </p:spTree>
    <p:custDataLst>
      <p:tags r:id="rId1"/>
    </p:custDataLst>
    <p:extLst>
      <p:ext uri="{BB962C8B-B14F-4D97-AF65-F5344CB8AC3E}">
        <p14:creationId xmlns:p14="http://schemas.microsoft.com/office/powerpoint/2010/main" val="172806070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925">
          <p15:clr>
            <a:srgbClr val="A6428C"/>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Content (Mulberry)">
    <p:bg>
      <p:bgPr>
        <a:solidFill>
          <a:schemeClr val="accent1"/>
        </a:solidFill>
        <a:effectLst/>
      </p:bgPr>
    </p:bg>
    <p:spTree>
      <p:nvGrpSpPr>
        <p:cNvPr id="1" name=""/>
        <p:cNvGrpSpPr/>
        <p:nvPr/>
      </p:nvGrpSpPr>
      <p:grpSpPr>
        <a:xfrm>
          <a:off x="0" y="0"/>
          <a:ext cx="0" cy="0"/>
          <a:chOff x="0" y="0"/>
          <a:chExt cx="0" cy="0"/>
        </a:xfrm>
      </p:grpSpPr>
      <p:sp>
        <p:nvSpPr>
          <p:cNvPr id="11" name="Text Placeholder 96">
            <a:extLst>
              <a:ext uri="{FF2B5EF4-FFF2-40B4-BE49-F238E27FC236}">
                <a16:creationId xmlns:a16="http://schemas.microsoft.com/office/drawing/2014/main" id="{C949FF72-87ED-4607-89DB-176C532FA3A0}"/>
              </a:ext>
            </a:extLst>
          </p:cNvPr>
          <p:cNvSpPr>
            <a:spLocks noGrp="1"/>
          </p:cNvSpPr>
          <p:nvPr>
            <p:ph type="body" sz="quarter" idx="111" hasCustomPrompt="1"/>
          </p:nvPr>
        </p:nvSpPr>
        <p:spPr>
          <a:xfrm>
            <a:off x="609600" y="6200775"/>
            <a:ext cx="9753600" cy="657225"/>
          </a:xfrm>
        </p:spPr>
        <p:txBody>
          <a:bodyPr bIns="72000" anchor="b" anchorCtr="0">
            <a:noAutofit/>
          </a:bodyPr>
          <a:lstStyle>
            <a:lvl1pPr>
              <a:lnSpc>
                <a:spcPct val="100000"/>
              </a:lnSpc>
              <a:spcAft>
                <a:spcPts val="300"/>
              </a:spcAft>
              <a:buNone/>
              <a:defRPr sz="800"/>
            </a:lvl1pPr>
          </a:lstStyle>
          <a:p>
            <a:pPr lvl="0"/>
            <a:r>
              <a:rPr lang="en-US"/>
              <a:t>Footnotes</a:t>
            </a:r>
          </a:p>
        </p:txBody>
      </p:sp>
      <p:sp>
        <p:nvSpPr>
          <p:cNvPr id="7" name="Date Placeholder 6">
            <a:extLst>
              <a:ext uri="{FF2B5EF4-FFF2-40B4-BE49-F238E27FC236}">
                <a16:creationId xmlns:a16="http://schemas.microsoft.com/office/drawing/2014/main" id="{F002CC1A-50FF-4A50-8660-D325E3429D98}"/>
              </a:ext>
            </a:extLst>
          </p:cNvPr>
          <p:cNvSpPr>
            <a:spLocks noGrp="1"/>
          </p:cNvSpPr>
          <p:nvPr>
            <p:ph type="dt" sz="half" idx="20"/>
          </p:nvPr>
        </p:nvSpPr>
        <p:spPr/>
        <p:txBody>
          <a:bodyPr/>
          <a:lstStyle>
            <a:lvl1pPr>
              <a:lnSpc>
                <a:spcPct val="100000"/>
              </a:lnSpc>
              <a:defRPr/>
            </a:lvl1pPr>
          </a:lstStyle>
          <a:p>
            <a:endParaRPr lang="en-GB"/>
          </a:p>
        </p:txBody>
      </p:sp>
      <p:sp>
        <p:nvSpPr>
          <p:cNvPr id="10" name="Slide Number Placeholder 9">
            <a:extLst>
              <a:ext uri="{FF2B5EF4-FFF2-40B4-BE49-F238E27FC236}">
                <a16:creationId xmlns:a16="http://schemas.microsoft.com/office/drawing/2014/main" id="{7E938F29-84D5-4449-9358-343332B4BEF7}"/>
              </a:ext>
            </a:extLst>
          </p:cNvPr>
          <p:cNvSpPr>
            <a:spLocks noGrp="1"/>
          </p:cNvSpPr>
          <p:nvPr>
            <p:ph type="sldNum" sz="quarter" idx="22"/>
          </p:nvPr>
        </p:nvSpPr>
        <p:spPr/>
        <p:txBody>
          <a:bodyPr/>
          <a:lstStyle>
            <a:lvl1pPr>
              <a:lnSpc>
                <a:spcPct val="100000"/>
              </a:lnSpc>
              <a:defRPr/>
            </a:lvl1pPr>
          </a:lstStyle>
          <a:p>
            <a:fld id="{F8E47D07-9D1E-4FE9-B31A-2F5863681021}" type="slidenum">
              <a:rPr lang="en-GB" smtClean="0"/>
              <a:pPr/>
              <a:t>‹#›</a:t>
            </a:fld>
            <a:endParaRPr lang="en-GB"/>
          </a:p>
        </p:txBody>
      </p:sp>
      <p:sp>
        <p:nvSpPr>
          <p:cNvPr id="3" name="Title 2">
            <a:extLst>
              <a:ext uri="{FF2B5EF4-FFF2-40B4-BE49-F238E27FC236}">
                <a16:creationId xmlns:a16="http://schemas.microsoft.com/office/drawing/2014/main" id="{22AD159F-7756-3DA0-DF27-72115E048DD5}"/>
              </a:ext>
            </a:extLst>
          </p:cNvPr>
          <p:cNvSpPr>
            <a:spLocks noGrp="1"/>
          </p:cNvSpPr>
          <p:nvPr>
            <p:ph type="title" hasCustomPrompt="1"/>
          </p:nvPr>
        </p:nvSpPr>
        <p:spPr/>
        <p:txBody>
          <a:bodyPr/>
          <a:lstStyle>
            <a:lvl1pPr>
              <a:defRPr>
                <a:solidFill>
                  <a:schemeClr val="tx1"/>
                </a:solidFill>
              </a:defRPr>
            </a:lvl1pPr>
          </a:lstStyle>
          <a:p>
            <a:r>
              <a:rPr lang="en-US"/>
              <a:t>Click to enter title here</a:t>
            </a:r>
          </a:p>
        </p:txBody>
      </p:sp>
      <p:sp>
        <p:nvSpPr>
          <p:cNvPr id="9" name="Content Placeholder 8">
            <a:extLst>
              <a:ext uri="{FF2B5EF4-FFF2-40B4-BE49-F238E27FC236}">
                <a16:creationId xmlns:a16="http://schemas.microsoft.com/office/drawing/2014/main" id="{06C49CE0-A935-60E2-C2F2-67EBD888955D}"/>
              </a:ext>
            </a:extLst>
          </p:cNvPr>
          <p:cNvSpPr>
            <a:spLocks noGrp="1"/>
          </p:cNvSpPr>
          <p:nvPr>
            <p:ph sz="quarter" idx="112" hasCustomPrompt="1"/>
          </p:nvPr>
        </p:nvSpPr>
        <p:spPr/>
        <p:txBody>
          <a:bodyPr/>
          <a:lstStyle/>
          <a:p>
            <a:pPr lvl="0"/>
            <a:r>
              <a:rPr lang="en-US"/>
              <a:t>Click to add text here. </a:t>
            </a:r>
            <a:br>
              <a:rPr lang="en-US"/>
            </a:br>
            <a:r>
              <a:rPr lang="en-US"/>
              <a:t>When pasting copy from other slides, be sure to use the Paste and Match Formatting shortcut (</a:t>
            </a:r>
            <a:r>
              <a:rPr lang="en-US" err="1"/>
              <a:t>Cmd</a:t>
            </a:r>
            <a:r>
              <a:rPr lang="en-US"/>
              <a:t> + Option + Shift + V).</a:t>
            </a:r>
            <a:br>
              <a:rPr lang="en-US"/>
            </a:br>
            <a:r>
              <a:rPr lang="en-US"/>
              <a:t>To increase bullet level, select your text and press Tab.</a:t>
            </a:r>
            <a:br>
              <a:rPr lang="en-US"/>
            </a:br>
            <a:r>
              <a:rPr lang="en-US"/>
              <a:t>To decrease bullet level, select your bullet text and press Shift + Tab.</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381608819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925">
          <p15:clr>
            <a:srgbClr val="A6428C"/>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Only (Mulberry)">
    <p:bg>
      <p:bgPr>
        <a:solidFill>
          <a:schemeClr val="accent1"/>
        </a:solidFill>
        <a:effectLst/>
      </p:bgPr>
    </p:bg>
    <p:spTree>
      <p:nvGrpSpPr>
        <p:cNvPr id="1" name=""/>
        <p:cNvGrpSpPr/>
        <p:nvPr/>
      </p:nvGrpSpPr>
      <p:grpSpPr>
        <a:xfrm>
          <a:off x="0" y="0"/>
          <a:ext cx="0" cy="0"/>
          <a:chOff x="0" y="0"/>
          <a:chExt cx="0" cy="0"/>
        </a:xfrm>
      </p:grpSpPr>
      <p:sp>
        <p:nvSpPr>
          <p:cNvPr id="11" name="Text Placeholder 96">
            <a:extLst>
              <a:ext uri="{FF2B5EF4-FFF2-40B4-BE49-F238E27FC236}">
                <a16:creationId xmlns:a16="http://schemas.microsoft.com/office/drawing/2014/main" id="{C949FF72-87ED-4607-89DB-176C532FA3A0}"/>
              </a:ext>
            </a:extLst>
          </p:cNvPr>
          <p:cNvSpPr>
            <a:spLocks noGrp="1"/>
          </p:cNvSpPr>
          <p:nvPr>
            <p:ph type="body" sz="quarter" idx="111" hasCustomPrompt="1"/>
          </p:nvPr>
        </p:nvSpPr>
        <p:spPr>
          <a:xfrm>
            <a:off x="609600" y="6200775"/>
            <a:ext cx="9753600" cy="657225"/>
          </a:xfrm>
        </p:spPr>
        <p:txBody>
          <a:bodyPr bIns="72000" anchor="b" anchorCtr="0">
            <a:noAutofit/>
          </a:bodyPr>
          <a:lstStyle>
            <a:lvl1pPr>
              <a:lnSpc>
                <a:spcPct val="100000"/>
              </a:lnSpc>
              <a:spcAft>
                <a:spcPts val="300"/>
              </a:spcAft>
              <a:buNone/>
              <a:defRPr sz="800"/>
            </a:lvl1pPr>
          </a:lstStyle>
          <a:p>
            <a:pPr lvl="0"/>
            <a:r>
              <a:rPr lang="en-US"/>
              <a:t>Footnotes</a:t>
            </a:r>
          </a:p>
        </p:txBody>
      </p:sp>
      <p:sp>
        <p:nvSpPr>
          <p:cNvPr id="7" name="Date Placeholder 6">
            <a:extLst>
              <a:ext uri="{FF2B5EF4-FFF2-40B4-BE49-F238E27FC236}">
                <a16:creationId xmlns:a16="http://schemas.microsoft.com/office/drawing/2014/main" id="{F002CC1A-50FF-4A50-8660-D325E3429D98}"/>
              </a:ext>
            </a:extLst>
          </p:cNvPr>
          <p:cNvSpPr>
            <a:spLocks noGrp="1"/>
          </p:cNvSpPr>
          <p:nvPr>
            <p:ph type="dt" sz="half" idx="20"/>
          </p:nvPr>
        </p:nvSpPr>
        <p:spPr/>
        <p:txBody>
          <a:bodyPr/>
          <a:lstStyle>
            <a:lvl1pPr>
              <a:lnSpc>
                <a:spcPct val="100000"/>
              </a:lnSpc>
              <a:defRPr/>
            </a:lvl1pPr>
          </a:lstStyle>
          <a:p>
            <a:endParaRPr lang="en-GB"/>
          </a:p>
        </p:txBody>
      </p:sp>
      <p:sp>
        <p:nvSpPr>
          <p:cNvPr id="10" name="Slide Number Placeholder 9">
            <a:extLst>
              <a:ext uri="{FF2B5EF4-FFF2-40B4-BE49-F238E27FC236}">
                <a16:creationId xmlns:a16="http://schemas.microsoft.com/office/drawing/2014/main" id="{7E938F29-84D5-4449-9358-343332B4BEF7}"/>
              </a:ext>
            </a:extLst>
          </p:cNvPr>
          <p:cNvSpPr>
            <a:spLocks noGrp="1"/>
          </p:cNvSpPr>
          <p:nvPr>
            <p:ph type="sldNum" sz="quarter" idx="22"/>
          </p:nvPr>
        </p:nvSpPr>
        <p:spPr/>
        <p:txBody>
          <a:bodyPr/>
          <a:lstStyle>
            <a:lvl1pPr>
              <a:lnSpc>
                <a:spcPct val="100000"/>
              </a:lnSpc>
              <a:defRPr/>
            </a:lvl1pPr>
          </a:lstStyle>
          <a:p>
            <a:fld id="{F8E47D07-9D1E-4FE9-B31A-2F5863681021}" type="slidenum">
              <a:rPr lang="en-GB" smtClean="0"/>
              <a:pPr/>
              <a:t>‹#›</a:t>
            </a:fld>
            <a:endParaRPr lang="en-GB"/>
          </a:p>
        </p:txBody>
      </p:sp>
      <p:sp>
        <p:nvSpPr>
          <p:cNvPr id="3" name="Title 2">
            <a:extLst>
              <a:ext uri="{FF2B5EF4-FFF2-40B4-BE49-F238E27FC236}">
                <a16:creationId xmlns:a16="http://schemas.microsoft.com/office/drawing/2014/main" id="{22AD159F-7756-3DA0-DF27-72115E048DD5}"/>
              </a:ext>
            </a:extLst>
          </p:cNvPr>
          <p:cNvSpPr>
            <a:spLocks noGrp="1"/>
          </p:cNvSpPr>
          <p:nvPr>
            <p:ph type="title" hasCustomPrompt="1"/>
          </p:nvPr>
        </p:nvSpPr>
        <p:spPr/>
        <p:txBody>
          <a:bodyPr/>
          <a:lstStyle>
            <a:lvl1pPr>
              <a:defRPr>
                <a:solidFill>
                  <a:schemeClr val="tx1"/>
                </a:solidFill>
              </a:defRPr>
            </a:lvl1pPr>
          </a:lstStyle>
          <a:p>
            <a:r>
              <a:rPr lang="en-US"/>
              <a:t>Click to enter title here</a:t>
            </a:r>
          </a:p>
        </p:txBody>
      </p:sp>
    </p:spTree>
    <p:custDataLst>
      <p:tags r:id="rId1"/>
    </p:custDataLst>
    <p:extLst>
      <p:ext uri="{BB962C8B-B14F-4D97-AF65-F5344CB8AC3E}">
        <p14:creationId xmlns:p14="http://schemas.microsoft.com/office/powerpoint/2010/main" val="147612882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925">
          <p15:clr>
            <a:srgbClr val="A6428C"/>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 Value Points (Text)">
    <p:spTree>
      <p:nvGrpSpPr>
        <p:cNvPr id="1" name=""/>
        <p:cNvGrpSpPr/>
        <p:nvPr/>
      </p:nvGrpSpPr>
      <p:grpSpPr>
        <a:xfrm>
          <a:off x="0" y="0"/>
          <a:ext cx="0" cy="0"/>
          <a:chOff x="0" y="0"/>
          <a:chExt cx="0" cy="0"/>
        </a:xfrm>
      </p:grpSpPr>
      <p:sp>
        <p:nvSpPr>
          <p:cNvPr id="29" name="Text Placeholder 96">
            <a:extLst>
              <a:ext uri="{FF2B5EF4-FFF2-40B4-BE49-F238E27FC236}">
                <a16:creationId xmlns:a16="http://schemas.microsoft.com/office/drawing/2014/main" id="{BDBD642F-8BE2-C7DD-8982-68470D1BC5BA}"/>
              </a:ext>
            </a:extLst>
          </p:cNvPr>
          <p:cNvSpPr>
            <a:spLocks noGrp="1"/>
          </p:cNvSpPr>
          <p:nvPr>
            <p:ph type="body" sz="quarter" idx="111" hasCustomPrompt="1"/>
          </p:nvPr>
        </p:nvSpPr>
        <p:spPr>
          <a:xfrm>
            <a:off x="609602" y="6200775"/>
            <a:ext cx="9753598" cy="657225"/>
          </a:xfrm>
        </p:spPr>
        <p:txBody>
          <a:bodyPr lIns="0" bIns="72000" anchor="b" anchorCtr="0">
            <a:noAutofit/>
          </a:bodyPr>
          <a:lstStyle>
            <a:lvl1pPr>
              <a:lnSpc>
                <a:spcPct val="100000"/>
              </a:lnSpc>
              <a:spcAft>
                <a:spcPts val="300"/>
              </a:spcAft>
              <a:buNone/>
              <a:defRPr sz="800"/>
            </a:lvl1pPr>
          </a:lstStyle>
          <a:p>
            <a:pPr lvl="0"/>
            <a:r>
              <a:rPr lang="en-US"/>
              <a:t>Footnotes</a:t>
            </a:r>
          </a:p>
        </p:txBody>
      </p:sp>
      <p:sp>
        <p:nvSpPr>
          <p:cNvPr id="2" name="Title 1">
            <a:extLst>
              <a:ext uri="{FF2B5EF4-FFF2-40B4-BE49-F238E27FC236}">
                <a16:creationId xmlns:a16="http://schemas.microsoft.com/office/drawing/2014/main" id="{DD2B07C7-65F1-A7EE-23B3-392D25D15B0C}"/>
              </a:ext>
            </a:extLst>
          </p:cNvPr>
          <p:cNvSpPr>
            <a:spLocks noGrp="1"/>
          </p:cNvSpPr>
          <p:nvPr>
            <p:ph type="title" hasCustomPrompt="1"/>
          </p:nvPr>
        </p:nvSpPr>
        <p:spPr>
          <a:xfrm>
            <a:off x="609600" y="401638"/>
            <a:ext cx="10972800" cy="914400"/>
          </a:xfrm>
        </p:spPr>
        <p:txBody>
          <a:bodyPr/>
          <a:lstStyle/>
          <a:p>
            <a:r>
              <a:rPr lang="en-US"/>
              <a:t>Click to enter title here</a:t>
            </a:r>
          </a:p>
        </p:txBody>
      </p:sp>
      <p:sp>
        <p:nvSpPr>
          <p:cNvPr id="3" name="Date Placeholder 2">
            <a:extLst>
              <a:ext uri="{FF2B5EF4-FFF2-40B4-BE49-F238E27FC236}">
                <a16:creationId xmlns:a16="http://schemas.microsoft.com/office/drawing/2014/main" id="{68D9B13E-D526-80BB-7D3E-333CBF95F146}"/>
              </a:ext>
            </a:extLst>
          </p:cNvPr>
          <p:cNvSpPr>
            <a:spLocks noGrp="1"/>
          </p:cNvSpPr>
          <p:nvPr>
            <p:ph type="dt" sz="half" idx="10"/>
          </p:nvPr>
        </p:nvSpPr>
        <p:spPr/>
        <p:txBody>
          <a:bodyPr/>
          <a:lstStyle/>
          <a:p>
            <a:endParaRPr lang="en-GB"/>
          </a:p>
        </p:txBody>
      </p:sp>
      <p:sp>
        <p:nvSpPr>
          <p:cNvPr id="4" name="Slide Number Placeholder 3">
            <a:extLst>
              <a:ext uri="{FF2B5EF4-FFF2-40B4-BE49-F238E27FC236}">
                <a16:creationId xmlns:a16="http://schemas.microsoft.com/office/drawing/2014/main" id="{E867592F-1CFF-2044-8354-CE33B1D1D4F2}"/>
              </a:ext>
            </a:extLst>
          </p:cNvPr>
          <p:cNvSpPr>
            <a:spLocks noGrp="1"/>
          </p:cNvSpPr>
          <p:nvPr>
            <p:ph type="sldNum" sz="quarter" idx="11"/>
          </p:nvPr>
        </p:nvSpPr>
        <p:spPr/>
        <p:txBody>
          <a:bodyPr/>
          <a:lstStyle/>
          <a:p>
            <a:fld id="{F8E47D07-9D1E-4FE9-B31A-2F5863681021}" type="slidenum">
              <a:rPr lang="en-GB" smtClean="0"/>
              <a:pPr/>
              <a:t>‹#›</a:t>
            </a:fld>
            <a:endParaRPr lang="en-GB"/>
          </a:p>
        </p:txBody>
      </p:sp>
      <p:sp>
        <p:nvSpPr>
          <p:cNvPr id="20" name="Text Placeholder 18">
            <a:extLst>
              <a:ext uri="{FF2B5EF4-FFF2-40B4-BE49-F238E27FC236}">
                <a16:creationId xmlns:a16="http://schemas.microsoft.com/office/drawing/2014/main" id="{B8E41CDE-A8E2-9D16-F3A2-8578F39C06CA}"/>
              </a:ext>
            </a:extLst>
          </p:cNvPr>
          <p:cNvSpPr>
            <a:spLocks noGrp="1"/>
          </p:cNvSpPr>
          <p:nvPr>
            <p:ph type="body" sz="quarter" idx="112" hasCustomPrompt="1"/>
          </p:nvPr>
        </p:nvSpPr>
        <p:spPr>
          <a:xfrm>
            <a:off x="1108869" y="1698351"/>
            <a:ext cx="2252662" cy="2251075"/>
          </a:xfrm>
          <a:custGeom>
            <a:avLst/>
            <a:gdLst>
              <a:gd name="connsiteX0" fmla="*/ 1006200 w 2012400"/>
              <a:gd name="connsiteY0" fmla="*/ 0 h 2012400"/>
              <a:gd name="connsiteX1" fmla="*/ 2012400 w 2012400"/>
              <a:gd name="connsiteY1" fmla="*/ 1006200 h 2012400"/>
              <a:gd name="connsiteX2" fmla="*/ 1006200 w 2012400"/>
              <a:gd name="connsiteY2" fmla="*/ 2012400 h 2012400"/>
              <a:gd name="connsiteX3" fmla="*/ 0 w 2012400"/>
              <a:gd name="connsiteY3" fmla="*/ 1006200 h 2012400"/>
              <a:gd name="connsiteX4" fmla="*/ 1006200 w 2012400"/>
              <a:gd name="connsiteY4" fmla="*/ 0 h 201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400" h="2012400">
                <a:moveTo>
                  <a:pt x="1006200" y="0"/>
                </a:moveTo>
                <a:cubicBezTo>
                  <a:pt x="1561909" y="0"/>
                  <a:pt x="2012400" y="450491"/>
                  <a:pt x="2012400" y="1006200"/>
                </a:cubicBezTo>
                <a:cubicBezTo>
                  <a:pt x="2012400" y="1561909"/>
                  <a:pt x="1561909" y="2012400"/>
                  <a:pt x="1006200" y="2012400"/>
                </a:cubicBezTo>
                <a:cubicBezTo>
                  <a:pt x="450491" y="2012400"/>
                  <a:pt x="0" y="1561909"/>
                  <a:pt x="0" y="1006200"/>
                </a:cubicBezTo>
                <a:cubicBezTo>
                  <a:pt x="0" y="450491"/>
                  <a:pt x="450491" y="0"/>
                  <a:pt x="1006200" y="0"/>
                </a:cubicBezTo>
                <a:close/>
              </a:path>
            </a:pathLst>
          </a:custGeom>
          <a:solidFill>
            <a:schemeClr val="accent2"/>
          </a:solidFill>
        </p:spPr>
        <p:txBody>
          <a:bodyPr wrap="square" lIns="0" tIns="0" rIns="0" bIns="0" anchor="ctr" anchorCtr="0">
            <a:normAutofit/>
          </a:bodyPr>
          <a:lstStyle>
            <a:lvl1pPr marL="0" indent="0" algn="ctr">
              <a:lnSpc>
                <a:spcPct val="100000"/>
              </a:lnSpc>
              <a:buNone/>
              <a:defRPr>
                <a:solidFill>
                  <a:schemeClr val="bg1"/>
                </a:solidFill>
                <a:latin typeface="+mj-lt"/>
              </a:defRPr>
            </a:lvl1pPr>
          </a:lstStyle>
          <a:p>
            <a:pPr lvl="0"/>
            <a:r>
              <a:rPr lang="en-US"/>
              <a:t>Click to add callout or key figure</a:t>
            </a:r>
          </a:p>
        </p:txBody>
      </p:sp>
      <p:sp>
        <p:nvSpPr>
          <p:cNvPr id="21" name="Text Placeholder 9">
            <a:extLst>
              <a:ext uri="{FF2B5EF4-FFF2-40B4-BE49-F238E27FC236}">
                <a16:creationId xmlns:a16="http://schemas.microsoft.com/office/drawing/2014/main" id="{C4B19887-1896-F380-B43C-1848D871518D}"/>
              </a:ext>
            </a:extLst>
          </p:cNvPr>
          <p:cNvSpPr>
            <a:spLocks noGrp="1"/>
          </p:cNvSpPr>
          <p:nvPr>
            <p:ph type="body" sz="quarter" idx="18" hasCustomPrompt="1"/>
          </p:nvPr>
        </p:nvSpPr>
        <p:spPr>
          <a:xfrm>
            <a:off x="609600" y="4213225"/>
            <a:ext cx="3251200" cy="1728000"/>
          </a:xfrm>
        </p:spPr>
        <p:txBody>
          <a:bodyPr/>
          <a:lstStyle>
            <a:lvl1pPr marL="0" indent="0" algn="ctr">
              <a:lnSpc>
                <a:spcPct val="100000"/>
              </a:lnSpc>
              <a:buNone/>
              <a:defRPr/>
            </a:lvl1pPr>
          </a:lstStyle>
          <a:p>
            <a:pPr lvl="0"/>
            <a:r>
              <a:rPr lang="en-US"/>
              <a:t>Supporting text goes here.</a:t>
            </a:r>
          </a:p>
        </p:txBody>
      </p:sp>
      <p:sp>
        <p:nvSpPr>
          <p:cNvPr id="22" name="Text Placeholder 18">
            <a:extLst>
              <a:ext uri="{FF2B5EF4-FFF2-40B4-BE49-F238E27FC236}">
                <a16:creationId xmlns:a16="http://schemas.microsoft.com/office/drawing/2014/main" id="{43B2985D-BEB4-3823-9DD4-01A8319BE136}"/>
              </a:ext>
            </a:extLst>
          </p:cNvPr>
          <p:cNvSpPr>
            <a:spLocks noGrp="1"/>
          </p:cNvSpPr>
          <p:nvPr>
            <p:ph type="body" sz="quarter" idx="113" hasCustomPrompt="1"/>
          </p:nvPr>
        </p:nvSpPr>
        <p:spPr>
          <a:xfrm>
            <a:off x="4969669" y="1698351"/>
            <a:ext cx="2252662" cy="2251075"/>
          </a:xfrm>
          <a:custGeom>
            <a:avLst/>
            <a:gdLst>
              <a:gd name="connsiteX0" fmla="*/ 1006200 w 2012400"/>
              <a:gd name="connsiteY0" fmla="*/ 0 h 2012400"/>
              <a:gd name="connsiteX1" fmla="*/ 2012400 w 2012400"/>
              <a:gd name="connsiteY1" fmla="*/ 1006200 h 2012400"/>
              <a:gd name="connsiteX2" fmla="*/ 1006200 w 2012400"/>
              <a:gd name="connsiteY2" fmla="*/ 2012400 h 2012400"/>
              <a:gd name="connsiteX3" fmla="*/ 0 w 2012400"/>
              <a:gd name="connsiteY3" fmla="*/ 1006200 h 2012400"/>
              <a:gd name="connsiteX4" fmla="*/ 1006200 w 2012400"/>
              <a:gd name="connsiteY4" fmla="*/ 0 h 201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400" h="2012400">
                <a:moveTo>
                  <a:pt x="1006200" y="0"/>
                </a:moveTo>
                <a:cubicBezTo>
                  <a:pt x="1561909" y="0"/>
                  <a:pt x="2012400" y="450491"/>
                  <a:pt x="2012400" y="1006200"/>
                </a:cubicBezTo>
                <a:cubicBezTo>
                  <a:pt x="2012400" y="1561909"/>
                  <a:pt x="1561909" y="2012400"/>
                  <a:pt x="1006200" y="2012400"/>
                </a:cubicBezTo>
                <a:cubicBezTo>
                  <a:pt x="450491" y="2012400"/>
                  <a:pt x="0" y="1561909"/>
                  <a:pt x="0" y="1006200"/>
                </a:cubicBezTo>
                <a:cubicBezTo>
                  <a:pt x="0" y="450491"/>
                  <a:pt x="450491" y="0"/>
                  <a:pt x="1006200" y="0"/>
                </a:cubicBezTo>
                <a:close/>
              </a:path>
            </a:pathLst>
          </a:custGeom>
          <a:solidFill>
            <a:schemeClr val="accent1"/>
          </a:solidFill>
        </p:spPr>
        <p:txBody>
          <a:bodyPr wrap="square" lIns="0" tIns="0" rIns="0" bIns="0" anchor="ctr" anchorCtr="0">
            <a:normAutofit/>
          </a:bodyPr>
          <a:lstStyle>
            <a:lvl1pPr marL="0" indent="0" algn="ctr">
              <a:lnSpc>
                <a:spcPct val="100000"/>
              </a:lnSpc>
              <a:buNone/>
              <a:defRPr>
                <a:solidFill>
                  <a:schemeClr val="bg1"/>
                </a:solidFill>
                <a:latin typeface="+mj-lt"/>
              </a:defRPr>
            </a:lvl1pPr>
          </a:lstStyle>
          <a:p>
            <a:pPr lvl="0"/>
            <a:r>
              <a:rPr lang="en-US"/>
              <a:t>Click to add callout or key figure</a:t>
            </a:r>
          </a:p>
        </p:txBody>
      </p:sp>
      <p:sp>
        <p:nvSpPr>
          <p:cNvPr id="23" name="Text Placeholder 9">
            <a:extLst>
              <a:ext uri="{FF2B5EF4-FFF2-40B4-BE49-F238E27FC236}">
                <a16:creationId xmlns:a16="http://schemas.microsoft.com/office/drawing/2014/main" id="{356A32DB-610E-E691-BEFF-0507E1E8273C}"/>
              </a:ext>
            </a:extLst>
          </p:cNvPr>
          <p:cNvSpPr>
            <a:spLocks noGrp="1"/>
          </p:cNvSpPr>
          <p:nvPr>
            <p:ph type="body" sz="quarter" idx="27" hasCustomPrompt="1"/>
          </p:nvPr>
        </p:nvSpPr>
        <p:spPr>
          <a:xfrm>
            <a:off x="4470400" y="4213225"/>
            <a:ext cx="3251200" cy="1728000"/>
          </a:xfrm>
        </p:spPr>
        <p:txBody>
          <a:bodyPr/>
          <a:lstStyle>
            <a:lvl1pPr marL="0" indent="0" algn="ctr">
              <a:lnSpc>
                <a:spcPct val="100000"/>
              </a:lnSpc>
              <a:buNone/>
              <a:defRPr/>
            </a:lvl1pPr>
          </a:lstStyle>
          <a:p>
            <a:pPr lvl="0"/>
            <a:r>
              <a:rPr lang="en-US"/>
              <a:t>Supporting text goes here.</a:t>
            </a:r>
          </a:p>
        </p:txBody>
      </p:sp>
      <p:sp>
        <p:nvSpPr>
          <p:cNvPr id="24" name="Text Placeholder 18">
            <a:extLst>
              <a:ext uri="{FF2B5EF4-FFF2-40B4-BE49-F238E27FC236}">
                <a16:creationId xmlns:a16="http://schemas.microsoft.com/office/drawing/2014/main" id="{EA1CDC5D-52A5-FB93-9ABA-613C1001A8B7}"/>
              </a:ext>
            </a:extLst>
          </p:cNvPr>
          <p:cNvSpPr>
            <a:spLocks noGrp="1"/>
          </p:cNvSpPr>
          <p:nvPr>
            <p:ph type="body" sz="quarter" idx="114" hasCustomPrompt="1"/>
          </p:nvPr>
        </p:nvSpPr>
        <p:spPr>
          <a:xfrm>
            <a:off x="8830469" y="1698351"/>
            <a:ext cx="2252662" cy="2251075"/>
          </a:xfrm>
          <a:custGeom>
            <a:avLst/>
            <a:gdLst>
              <a:gd name="connsiteX0" fmla="*/ 1006200 w 2012400"/>
              <a:gd name="connsiteY0" fmla="*/ 0 h 2012400"/>
              <a:gd name="connsiteX1" fmla="*/ 2012400 w 2012400"/>
              <a:gd name="connsiteY1" fmla="*/ 1006200 h 2012400"/>
              <a:gd name="connsiteX2" fmla="*/ 1006200 w 2012400"/>
              <a:gd name="connsiteY2" fmla="*/ 2012400 h 2012400"/>
              <a:gd name="connsiteX3" fmla="*/ 0 w 2012400"/>
              <a:gd name="connsiteY3" fmla="*/ 1006200 h 2012400"/>
              <a:gd name="connsiteX4" fmla="*/ 1006200 w 2012400"/>
              <a:gd name="connsiteY4" fmla="*/ 0 h 201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400" h="2012400">
                <a:moveTo>
                  <a:pt x="1006200" y="0"/>
                </a:moveTo>
                <a:cubicBezTo>
                  <a:pt x="1561909" y="0"/>
                  <a:pt x="2012400" y="450491"/>
                  <a:pt x="2012400" y="1006200"/>
                </a:cubicBezTo>
                <a:cubicBezTo>
                  <a:pt x="2012400" y="1561909"/>
                  <a:pt x="1561909" y="2012400"/>
                  <a:pt x="1006200" y="2012400"/>
                </a:cubicBezTo>
                <a:cubicBezTo>
                  <a:pt x="450491" y="2012400"/>
                  <a:pt x="0" y="1561909"/>
                  <a:pt x="0" y="1006200"/>
                </a:cubicBezTo>
                <a:cubicBezTo>
                  <a:pt x="0" y="450491"/>
                  <a:pt x="450491" y="0"/>
                  <a:pt x="1006200" y="0"/>
                </a:cubicBezTo>
                <a:close/>
              </a:path>
            </a:pathLst>
          </a:custGeom>
          <a:solidFill>
            <a:schemeClr val="accent3"/>
          </a:solidFill>
        </p:spPr>
        <p:txBody>
          <a:bodyPr wrap="square" lIns="0" tIns="0" rIns="0" bIns="0" anchor="ctr" anchorCtr="0">
            <a:normAutofit/>
          </a:bodyPr>
          <a:lstStyle>
            <a:lvl1pPr marL="0" indent="0" algn="ctr">
              <a:lnSpc>
                <a:spcPct val="100000"/>
              </a:lnSpc>
              <a:buNone/>
              <a:defRPr>
                <a:solidFill>
                  <a:schemeClr val="bg1"/>
                </a:solidFill>
                <a:latin typeface="+mj-lt"/>
              </a:defRPr>
            </a:lvl1pPr>
          </a:lstStyle>
          <a:p>
            <a:pPr lvl="0"/>
            <a:r>
              <a:rPr lang="en-US"/>
              <a:t>Click to add callout or key figure</a:t>
            </a:r>
          </a:p>
        </p:txBody>
      </p:sp>
      <p:sp>
        <p:nvSpPr>
          <p:cNvPr id="25" name="Text Placeholder 9">
            <a:extLst>
              <a:ext uri="{FF2B5EF4-FFF2-40B4-BE49-F238E27FC236}">
                <a16:creationId xmlns:a16="http://schemas.microsoft.com/office/drawing/2014/main" id="{8513A1F3-5FF9-F3C7-0FB1-47040C0FC0D6}"/>
              </a:ext>
            </a:extLst>
          </p:cNvPr>
          <p:cNvSpPr>
            <a:spLocks noGrp="1"/>
          </p:cNvSpPr>
          <p:nvPr>
            <p:ph type="body" sz="quarter" idx="28" hasCustomPrompt="1"/>
          </p:nvPr>
        </p:nvSpPr>
        <p:spPr>
          <a:xfrm>
            <a:off x="8331200" y="4213225"/>
            <a:ext cx="3251200" cy="1728000"/>
          </a:xfrm>
        </p:spPr>
        <p:txBody>
          <a:bodyPr/>
          <a:lstStyle>
            <a:lvl1pPr marL="0" indent="0" algn="ctr">
              <a:lnSpc>
                <a:spcPct val="100000"/>
              </a:lnSpc>
              <a:buNone/>
              <a:defRPr/>
            </a:lvl1pPr>
          </a:lstStyle>
          <a:p>
            <a:pPr lvl="0"/>
            <a:r>
              <a:rPr lang="en-US"/>
              <a:t>Supporting text goes here.</a:t>
            </a:r>
          </a:p>
        </p:txBody>
      </p:sp>
    </p:spTree>
    <p:custDataLst>
      <p:tags r:id="rId1"/>
    </p:custDataLst>
    <p:extLst>
      <p:ext uri="{BB962C8B-B14F-4D97-AF65-F5344CB8AC3E}">
        <p14:creationId xmlns:p14="http://schemas.microsoft.com/office/powerpoint/2010/main" val="210781815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 Value Points (Text)">
    <p:spTree>
      <p:nvGrpSpPr>
        <p:cNvPr id="1" name=""/>
        <p:cNvGrpSpPr/>
        <p:nvPr/>
      </p:nvGrpSpPr>
      <p:grpSpPr>
        <a:xfrm>
          <a:off x="0" y="0"/>
          <a:ext cx="0" cy="0"/>
          <a:chOff x="0" y="0"/>
          <a:chExt cx="0" cy="0"/>
        </a:xfrm>
      </p:grpSpPr>
      <p:sp>
        <p:nvSpPr>
          <p:cNvPr id="18" name="Text Placeholder 96">
            <a:extLst>
              <a:ext uri="{FF2B5EF4-FFF2-40B4-BE49-F238E27FC236}">
                <a16:creationId xmlns:a16="http://schemas.microsoft.com/office/drawing/2014/main" id="{3521B5E2-A95F-4E1E-259C-31E868EDB699}"/>
              </a:ext>
            </a:extLst>
          </p:cNvPr>
          <p:cNvSpPr>
            <a:spLocks noGrp="1"/>
          </p:cNvSpPr>
          <p:nvPr>
            <p:ph type="body" sz="quarter" idx="111" hasCustomPrompt="1"/>
          </p:nvPr>
        </p:nvSpPr>
        <p:spPr>
          <a:xfrm>
            <a:off x="609602" y="6200775"/>
            <a:ext cx="9753598" cy="657225"/>
          </a:xfrm>
        </p:spPr>
        <p:txBody>
          <a:bodyPr lIns="0" bIns="72000" anchor="b" anchorCtr="0">
            <a:noAutofit/>
          </a:bodyPr>
          <a:lstStyle>
            <a:lvl1pPr>
              <a:lnSpc>
                <a:spcPct val="100000"/>
              </a:lnSpc>
              <a:spcAft>
                <a:spcPts val="300"/>
              </a:spcAft>
              <a:buNone/>
              <a:defRPr sz="800"/>
            </a:lvl1pPr>
          </a:lstStyle>
          <a:p>
            <a:pPr lvl="0"/>
            <a:r>
              <a:rPr lang="en-US"/>
              <a:t>Footnotes</a:t>
            </a:r>
          </a:p>
        </p:txBody>
      </p:sp>
      <p:sp>
        <p:nvSpPr>
          <p:cNvPr id="2" name="Title 1">
            <a:extLst>
              <a:ext uri="{FF2B5EF4-FFF2-40B4-BE49-F238E27FC236}">
                <a16:creationId xmlns:a16="http://schemas.microsoft.com/office/drawing/2014/main" id="{8ED3928E-C27C-B98B-CBBA-C5DF141A3824}"/>
              </a:ext>
            </a:extLst>
          </p:cNvPr>
          <p:cNvSpPr>
            <a:spLocks noGrp="1"/>
          </p:cNvSpPr>
          <p:nvPr>
            <p:ph type="title" hasCustomPrompt="1"/>
          </p:nvPr>
        </p:nvSpPr>
        <p:spPr>
          <a:xfrm>
            <a:off x="609600" y="401638"/>
            <a:ext cx="10972800" cy="914400"/>
          </a:xfrm>
        </p:spPr>
        <p:txBody>
          <a:bodyPr/>
          <a:lstStyle/>
          <a:p>
            <a:r>
              <a:rPr lang="en-US"/>
              <a:t>Click to enter title here</a:t>
            </a:r>
          </a:p>
        </p:txBody>
      </p:sp>
      <p:sp>
        <p:nvSpPr>
          <p:cNvPr id="3" name="Date Placeholder 2">
            <a:extLst>
              <a:ext uri="{FF2B5EF4-FFF2-40B4-BE49-F238E27FC236}">
                <a16:creationId xmlns:a16="http://schemas.microsoft.com/office/drawing/2014/main" id="{6E313132-FD70-6F1A-7A9A-17160DA09B36}"/>
              </a:ext>
            </a:extLst>
          </p:cNvPr>
          <p:cNvSpPr>
            <a:spLocks noGrp="1"/>
          </p:cNvSpPr>
          <p:nvPr>
            <p:ph type="dt" sz="half" idx="10"/>
          </p:nvPr>
        </p:nvSpPr>
        <p:spPr/>
        <p:txBody>
          <a:bodyPr/>
          <a:lstStyle/>
          <a:p>
            <a:endParaRPr lang="en-GB"/>
          </a:p>
        </p:txBody>
      </p:sp>
      <p:sp>
        <p:nvSpPr>
          <p:cNvPr id="4" name="Slide Number Placeholder 3">
            <a:extLst>
              <a:ext uri="{FF2B5EF4-FFF2-40B4-BE49-F238E27FC236}">
                <a16:creationId xmlns:a16="http://schemas.microsoft.com/office/drawing/2014/main" id="{B81DAEE0-15F6-99A4-BA58-BA5B2DD1BC1F}"/>
              </a:ext>
            </a:extLst>
          </p:cNvPr>
          <p:cNvSpPr>
            <a:spLocks noGrp="1"/>
          </p:cNvSpPr>
          <p:nvPr>
            <p:ph type="sldNum" sz="quarter" idx="11"/>
          </p:nvPr>
        </p:nvSpPr>
        <p:spPr/>
        <p:txBody>
          <a:bodyPr/>
          <a:lstStyle/>
          <a:p>
            <a:fld id="{F8E47D07-9D1E-4FE9-B31A-2F5863681021}" type="slidenum">
              <a:rPr lang="en-GB" smtClean="0"/>
              <a:pPr/>
              <a:t>‹#›</a:t>
            </a:fld>
            <a:endParaRPr lang="en-GB"/>
          </a:p>
        </p:txBody>
      </p:sp>
      <p:sp>
        <p:nvSpPr>
          <p:cNvPr id="5" name="Text Placeholder 18">
            <a:extLst>
              <a:ext uri="{FF2B5EF4-FFF2-40B4-BE49-F238E27FC236}">
                <a16:creationId xmlns:a16="http://schemas.microsoft.com/office/drawing/2014/main" id="{C28D0956-CA25-8A55-A594-256222492ABE}"/>
              </a:ext>
            </a:extLst>
          </p:cNvPr>
          <p:cNvSpPr>
            <a:spLocks noGrp="1"/>
          </p:cNvSpPr>
          <p:nvPr>
            <p:ph type="body" sz="quarter" idx="112" hasCustomPrompt="1"/>
          </p:nvPr>
        </p:nvSpPr>
        <p:spPr>
          <a:xfrm>
            <a:off x="740568" y="1698351"/>
            <a:ext cx="2252662" cy="2251075"/>
          </a:xfrm>
          <a:custGeom>
            <a:avLst/>
            <a:gdLst>
              <a:gd name="connsiteX0" fmla="*/ 1006200 w 2012400"/>
              <a:gd name="connsiteY0" fmla="*/ 0 h 2012400"/>
              <a:gd name="connsiteX1" fmla="*/ 2012400 w 2012400"/>
              <a:gd name="connsiteY1" fmla="*/ 1006200 h 2012400"/>
              <a:gd name="connsiteX2" fmla="*/ 1006200 w 2012400"/>
              <a:gd name="connsiteY2" fmla="*/ 2012400 h 2012400"/>
              <a:gd name="connsiteX3" fmla="*/ 0 w 2012400"/>
              <a:gd name="connsiteY3" fmla="*/ 1006200 h 2012400"/>
              <a:gd name="connsiteX4" fmla="*/ 1006200 w 2012400"/>
              <a:gd name="connsiteY4" fmla="*/ 0 h 201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400" h="2012400">
                <a:moveTo>
                  <a:pt x="1006200" y="0"/>
                </a:moveTo>
                <a:cubicBezTo>
                  <a:pt x="1561909" y="0"/>
                  <a:pt x="2012400" y="450491"/>
                  <a:pt x="2012400" y="1006200"/>
                </a:cubicBezTo>
                <a:cubicBezTo>
                  <a:pt x="2012400" y="1561909"/>
                  <a:pt x="1561909" y="2012400"/>
                  <a:pt x="1006200" y="2012400"/>
                </a:cubicBezTo>
                <a:cubicBezTo>
                  <a:pt x="450491" y="2012400"/>
                  <a:pt x="0" y="1561909"/>
                  <a:pt x="0" y="1006200"/>
                </a:cubicBezTo>
                <a:cubicBezTo>
                  <a:pt x="0" y="450491"/>
                  <a:pt x="450491" y="0"/>
                  <a:pt x="1006200" y="0"/>
                </a:cubicBezTo>
                <a:close/>
              </a:path>
            </a:pathLst>
          </a:custGeom>
          <a:solidFill>
            <a:schemeClr val="accent2"/>
          </a:solidFill>
        </p:spPr>
        <p:txBody>
          <a:bodyPr wrap="square" lIns="0" tIns="0" rIns="0" bIns="0" anchor="ctr" anchorCtr="0">
            <a:normAutofit/>
          </a:bodyPr>
          <a:lstStyle>
            <a:lvl1pPr marL="0" indent="0" algn="ctr">
              <a:lnSpc>
                <a:spcPct val="100000"/>
              </a:lnSpc>
              <a:buNone/>
              <a:defRPr>
                <a:solidFill>
                  <a:schemeClr val="bg1"/>
                </a:solidFill>
                <a:latin typeface="+mj-lt"/>
              </a:defRPr>
            </a:lvl1pPr>
          </a:lstStyle>
          <a:p>
            <a:pPr lvl="0"/>
            <a:r>
              <a:rPr lang="en-US"/>
              <a:t>Click to add callout or key figure</a:t>
            </a:r>
          </a:p>
        </p:txBody>
      </p:sp>
      <p:sp>
        <p:nvSpPr>
          <p:cNvPr id="6" name="Text Placeholder 9">
            <a:extLst>
              <a:ext uri="{FF2B5EF4-FFF2-40B4-BE49-F238E27FC236}">
                <a16:creationId xmlns:a16="http://schemas.microsoft.com/office/drawing/2014/main" id="{82CACC68-32AD-F079-C7FC-15554FF2B598}"/>
              </a:ext>
            </a:extLst>
          </p:cNvPr>
          <p:cNvSpPr>
            <a:spLocks noGrp="1"/>
          </p:cNvSpPr>
          <p:nvPr>
            <p:ph type="body" sz="quarter" idx="18" hasCustomPrompt="1"/>
          </p:nvPr>
        </p:nvSpPr>
        <p:spPr>
          <a:xfrm>
            <a:off x="609599" y="4213225"/>
            <a:ext cx="2514601" cy="1754326"/>
          </a:xfrm>
        </p:spPr>
        <p:txBody>
          <a:bodyPr/>
          <a:lstStyle>
            <a:lvl1pPr marL="0" indent="0" algn="ctr">
              <a:lnSpc>
                <a:spcPct val="100000"/>
              </a:lnSpc>
              <a:buNone/>
              <a:defRPr sz="2000"/>
            </a:lvl1pPr>
          </a:lstStyle>
          <a:p>
            <a:pPr lvl="0"/>
            <a:r>
              <a:rPr lang="en-US"/>
              <a:t>Supporting text goes here.</a:t>
            </a:r>
          </a:p>
        </p:txBody>
      </p:sp>
      <p:sp>
        <p:nvSpPr>
          <p:cNvPr id="7" name="Text Placeholder 18">
            <a:extLst>
              <a:ext uri="{FF2B5EF4-FFF2-40B4-BE49-F238E27FC236}">
                <a16:creationId xmlns:a16="http://schemas.microsoft.com/office/drawing/2014/main" id="{925CB9A4-7A9E-0560-B2F0-362FDD46CE29}"/>
              </a:ext>
            </a:extLst>
          </p:cNvPr>
          <p:cNvSpPr>
            <a:spLocks noGrp="1"/>
          </p:cNvSpPr>
          <p:nvPr>
            <p:ph type="body" sz="quarter" idx="113" hasCustomPrompt="1"/>
          </p:nvPr>
        </p:nvSpPr>
        <p:spPr>
          <a:xfrm>
            <a:off x="3559968" y="1698351"/>
            <a:ext cx="2252662" cy="2251075"/>
          </a:xfrm>
          <a:custGeom>
            <a:avLst/>
            <a:gdLst>
              <a:gd name="connsiteX0" fmla="*/ 1006200 w 2012400"/>
              <a:gd name="connsiteY0" fmla="*/ 0 h 2012400"/>
              <a:gd name="connsiteX1" fmla="*/ 2012400 w 2012400"/>
              <a:gd name="connsiteY1" fmla="*/ 1006200 h 2012400"/>
              <a:gd name="connsiteX2" fmla="*/ 1006200 w 2012400"/>
              <a:gd name="connsiteY2" fmla="*/ 2012400 h 2012400"/>
              <a:gd name="connsiteX3" fmla="*/ 0 w 2012400"/>
              <a:gd name="connsiteY3" fmla="*/ 1006200 h 2012400"/>
              <a:gd name="connsiteX4" fmla="*/ 1006200 w 2012400"/>
              <a:gd name="connsiteY4" fmla="*/ 0 h 201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400" h="2012400">
                <a:moveTo>
                  <a:pt x="1006200" y="0"/>
                </a:moveTo>
                <a:cubicBezTo>
                  <a:pt x="1561909" y="0"/>
                  <a:pt x="2012400" y="450491"/>
                  <a:pt x="2012400" y="1006200"/>
                </a:cubicBezTo>
                <a:cubicBezTo>
                  <a:pt x="2012400" y="1561909"/>
                  <a:pt x="1561909" y="2012400"/>
                  <a:pt x="1006200" y="2012400"/>
                </a:cubicBezTo>
                <a:cubicBezTo>
                  <a:pt x="450491" y="2012400"/>
                  <a:pt x="0" y="1561909"/>
                  <a:pt x="0" y="1006200"/>
                </a:cubicBezTo>
                <a:cubicBezTo>
                  <a:pt x="0" y="450491"/>
                  <a:pt x="450491" y="0"/>
                  <a:pt x="1006200" y="0"/>
                </a:cubicBezTo>
                <a:close/>
              </a:path>
            </a:pathLst>
          </a:custGeom>
          <a:solidFill>
            <a:schemeClr val="accent1"/>
          </a:solidFill>
        </p:spPr>
        <p:txBody>
          <a:bodyPr wrap="square" lIns="0" tIns="0" rIns="0" bIns="0" anchor="ctr" anchorCtr="0">
            <a:normAutofit/>
          </a:bodyPr>
          <a:lstStyle>
            <a:lvl1pPr marL="0" indent="0" algn="ctr">
              <a:lnSpc>
                <a:spcPct val="100000"/>
              </a:lnSpc>
              <a:buNone/>
              <a:defRPr>
                <a:solidFill>
                  <a:schemeClr val="bg1"/>
                </a:solidFill>
                <a:latin typeface="+mj-lt"/>
              </a:defRPr>
            </a:lvl1pPr>
          </a:lstStyle>
          <a:p>
            <a:pPr lvl="0"/>
            <a:r>
              <a:rPr lang="en-US"/>
              <a:t>Click to add callout or key figure</a:t>
            </a:r>
          </a:p>
        </p:txBody>
      </p:sp>
      <p:sp>
        <p:nvSpPr>
          <p:cNvPr id="8" name="Text Placeholder 9">
            <a:extLst>
              <a:ext uri="{FF2B5EF4-FFF2-40B4-BE49-F238E27FC236}">
                <a16:creationId xmlns:a16="http://schemas.microsoft.com/office/drawing/2014/main" id="{16E424D4-D75C-EDE6-FA38-E18583CA062C}"/>
              </a:ext>
            </a:extLst>
          </p:cNvPr>
          <p:cNvSpPr>
            <a:spLocks noGrp="1"/>
          </p:cNvSpPr>
          <p:nvPr>
            <p:ph type="body" sz="quarter" idx="30" hasCustomPrompt="1"/>
          </p:nvPr>
        </p:nvSpPr>
        <p:spPr>
          <a:xfrm>
            <a:off x="3428999" y="4213225"/>
            <a:ext cx="2514601" cy="1754326"/>
          </a:xfrm>
        </p:spPr>
        <p:txBody>
          <a:bodyPr/>
          <a:lstStyle>
            <a:lvl1pPr marL="0" indent="0" algn="ctr">
              <a:lnSpc>
                <a:spcPct val="100000"/>
              </a:lnSpc>
              <a:buNone/>
              <a:defRPr sz="2000"/>
            </a:lvl1pPr>
          </a:lstStyle>
          <a:p>
            <a:pPr lvl="0"/>
            <a:r>
              <a:rPr lang="en-US"/>
              <a:t>Supporting text goes here.</a:t>
            </a:r>
          </a:p>
        </p:txBody>
      </p:sp>
      <p:sp>
        <p:nvSpPr>
          <p:cNvPr id="9" name="Text Placeholder 18">
            <a:extLst>
              <a:ext uri="{FF2B5EF4-FFF2-40B4-BE49-F238E27FC236}">
                <a16:creationId xmlns:a16="http://schemas.microsoft.com/office/drawing/2014/main" id="{E0A89B30-8D8C-FF5B-2BA9-88ED83411598}"/>
              </a:ext>
            </a:extLst>
          </p:cNvPr>
          <p:cNvSpPr>
            <a:spLocks noGrp="1"/>
          </p:cNvSpPr>
          <p:nvPr>
            <p:ph type="body" sz="quarter" idx="114" hasCustomPrompt="1"/>
          </p:nvPr>
        </p:nvSpPr>
        <p:spPr>
          <a:xfrm>
            <a:off x="6379368" y="1698351"/>
            <a:ext cx="2252662" cy="2251075"/>
          </a:xfrm>
          <a:custGeom>
            <a:avLst/>
            <a:gdLst>
              <a:gd name="connsiteX0" fmla="*/ 1006200 w 2012400"/>
              <a:gd name="connsiteY0" fmla="*/ 0 h 2012400"/>
              <a:gd name="connsiteX1" fmla="*/ 2012400 w 2012400"/>
              <a:gd name="connsiteY1" fmla="*/ 1006200 h 2012400"/>
              <a:gd name="connsiteX2" fmla="*/ 1006200 w 2012400"/>
              <a:gd name="connsiteY2" fmla="*/ 2012400 h 2012400"/>
              <a:gd name="connsiteX3" fmla="*/ 0 w 2012400"/>
              <a:gd name="connsiteY3" fmla="*/ 1006200 h 2012400"/>
              <a:gd name="connsiteX4" fmla="*/ 1006200 w 2012400"/>
              <a:gd name="connsiteY4" fmla="*/ 0 h 201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400" h="2012400">
                <a:moveTo>
                  <a:pt x="1006200" y="0"/>
                </a:moveTo>
                <a:cubicBezTo>
                  <a:pt x="1561909" y="0"/>
                  <a:pt x="2012400" y="450491"/>
                  <a:pt x="2012400" y="1006200"/>
                </a:cubicBezTo>
                <a:cubicBezTo>
                  <a:pt x="2012400" y="1561909"/>
                  <a:pt x="1561909" y="2012400"/>
                  <a:pt x="1006200" y="2012400"/>
                </a:cubicBezTo>
                <a:cubicBezTo>
                  <a:pt x="450491" y="2012400"/>
                  <a:pt x="0" y="1561909"/>
                  <a:pt x="0" y="1006200"/>
                </a:cubicBezTo>
                <a:cubicBezTo>
                  <a:pt x="0" y="450491"/>
                  <a:pt x="450491" y="0"/>
                  <a:pt x="1006200" y="0"/>
                </a:cubicBezTo>
                <a:close/>
              </a:path>
            </a:pathLst>
          </a:custGeom>
          <a:solidFill>
            <a:schemeClr val="accent3"/>
          </a:solidFill>
        </p:spPr>
        <p:txBody>
          <a:bodyPr wrap="square" lIns="0" tIns="0" rIns="0" bIns="0" anchor="ctr" anchorCtr="0">
            <a:normAutofit/>
          </a:bodyPr>
          <a:lstStyle>
            <a:lvl1pPr marL="0" indent="0" algn="ctr">
              <a:lnSpc>
                <a:spcPct val="100000"/>
              </a:lnSpc>
              <a:buNone/>
              <a:defRPr>
                <a:solidFill>
                  <a:schemeClr val="bg1"/>
                </a:solidFill>
                <a:latin typeface="+mj-lt"/>
              </a:defRPr>
            </a:lvl1pPr>
          </a:lstStyle>
          <a:p>
            <a:pPr lvl="0"/>
            <a:r>
              <a:rPr lang="en-US"/>
              <a:t>Click to add callout or key figure</a:t>
            </a:r>
          </a:p>
        </p:txBody>
      </p:sp>
      <p:sp>
        <p:nvSpPr>
          <p:cNvPr id="10" name="Text Placeholder 9">
            <a:extLst>
              <a:ext uri="{FF2B5EF4-FFF2-40B4-BE49-F238E27FC236}">
                <a16:creationId xmlns:a16="http://schemas.microsoft.com/office/drawing/2014/main" id="{24653661-ABAC-40E2-3974-BE554971678E}"/>
              </a:ext>
            </a:extLst>
          </p:cNvPr>
          <p:cNvSpPr>
            <a:spLocks noGrp="1"/>
          </p:cNvSpPr>
          <p:nvPr>
            <p:ph type="body" sz="quarter" idx="31" hasCustomPrompt="1"/>
          </p:nvPr>
        </p:nvSpPr>
        <p:spPr>
          <a:xfrm>
            <a:off x="6248399" y="4213225"/>
            <a:ext cx="2514601" cy="1754326"/>
          </a:xfrm>
        </p:spPr>
        <p:txBody>
          <a:bodyPr/>
          <a:lstStyle>
            <a:lvl1pPr marL="0" indent="0" algn="ctr">
              <a:lnSpc>
                <a:spcPct val="100000"/>
              </a:lnSpc>
              <a:buNone/>
              <a:defRPr sz="2000"/>
            </a:lvl1pPr>
          </a:lstStyle>
          <a:p>
            <a:pPr lvl="0"/>
            <a:r>
              <a:rPr lang="en-US"/>
              <a:t>Supporting text goes here.</a:t>
            </a:r>
          </a:p>
        </p:txBody>
      </p:sp>
      <p:sp>
        <p:nvSpPr>
          <p:cNvPr id="11" name="Text Placeholder 18">
            <a:extLst>
              <a:ext uri="{FF2B5EF4-FFF2-40B4-BE49-F238E27FC236}">
                <a16:creationId xmlns:a16="http://schemas.microsoft.com/office/drawing/2014/main" id="{1CF8363C-AC84-782F-C4B1-FF669F1C915E}"/>
              </a:ext>
            </a:extLst>
          </p:cNvPr>
          <p:cNvSpPr>
            <a:spLocks noGrp="1"/>
          </p:cNvSpPr>
          <p:nvPr>
            <p:ph type="body" sz="quarter" idx="115" hasCustomPrompt="1"/>
          </p:nvPr>
        </p:nvSpPr>
        <p:spPr>
          <a:xfrm>
            <a:off x="9198768" y="1698351"/>
            <a:ext cx="2252662" cy="2251075"/>
          </a:xfrm>
          <a:custGeom>
            <a:avLst/>
            <a:gdLst>
              <a:gd name="connsiteX0" fmla="*/ 1006200 w 2012400"/>
              <a:gd name="connsiteY0" fmla="*/ 0 h 2012400"/>
              <a:gd name="connsiteX1" fmla="*/ 2012400 w 2012400"/>
              <a:gd name="connsiteY1" fmla="*/ 1006200 h 2012400"/>
              <a:gd name="connsiteX2" fmla="*/ 1006200 w 2012400"/>
              <a:gd name="connsiteY2" fmla="*/ 2012400 h 2012400"/>
              <a:gd name="connsiteX3" fmla="*/ 0 w 2012400"/>
              <a:gd name="connsiteY3" fmla="*/ 1006200 h 2012400"/>
              <a:gd name="connsiteX4" fmla="*/ 1006200 w 2012400"/>
              <a:gd name="connsiteY4" fmla="*/ 0 h 201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400" h="2012400">
                <a:moveTo>
                  <a:pt x="1006200" y="0"/>
                </a:moveTo>
                <a:cubicBezTo>
                  <a:pt x="1561909" y="0"/>
                  <a:pt x="2012400" y="450491"/>
                  <a:pt x="2012400" y="1006200"/>
                </a:cubicBezTo>
                <a:cubicBezTo>
                  <a:pt x="2012400" y="1561909"/>
                  <a:pt x="1561909" y="2012400"/>
                  <a:pt x="1006200" y="2012400"/>
                </a:cubicBezTo>
                <a:cubicBezTo>
                  <a:pt x="450491" y="2012400"/>
                  <a:pt x="0" y="1561909"/>
                  <a:pt x="0" y="1006200"/>
                </a:cubicBezTo>
                <a:cubicBezTo>
                  <a:pt x="0" y="450491"/>
                  <a:pt x="450491" y="0"/>
                  <a:pt x="1006200" y="0"/>
                </a:cubicBezTo>
                <a:close/>
              </a:path>
            </a:pathLst>
          </a:custGeom>
          <a:solidFill>
            <a:schemeClr val="tx1"/>
          </a:solidFill>
        </p:spPr>
        <p:txBody>
          <a:bodyPr wrap="square" lIns="0" tIns="0" rIns="0" bIns="0" anchor="ctr" anchorCtr="0">
            <a:normAutofit/>
          </a:bodyPr>
          <a:lstStyle>
            <a:lvl1pPr marL="0" indent="0" algn="ctr">
              <a:lnSpc>
                <a:spcPct val="100000"/>
              </a:lnSpc>
              <a:buNone/>
              <a:defRPr>
                <a:solidFill>
                  <a:schemeClr val="bg1"/>
                </a:solidFill>
                <a:latin typeface="+mj-lt"/>
              </a:defRPr>
            </a:lvl1pPr>
          </a:lstStyle>
          <a:p>
            <a:pPr lvl="0"/>
            <a:r>
              <a:rPr lang="en-US"/>
              <a:t>Click to add callout or key figure</a:t>
            </a:r>
          </a:p>
        </p:txBody>
      </p:sp>
      <p:sp>
        <p:nvSpPr>
          <p:cNvPr id="12" name="Text Placeholder 9">
            <a:extLst>
              <a:ext uri="{FF2B5EF4-FFF2-40B4-BE49-F238E27FC236}">
                <a16:creationId xmlns:a16="http://schemas.microsoft.com/office/drawing/2014/main" id="{E5598C18-5C5E-DE7B-D710-32149ABBD909}"/>
              </a:ext>
            </a:extLst>
          </p:cNvPr>
          <p:cNvSpPr>
            <a:spLocks noGrp="1"/>
          </p:cNvSpPr>
          <p:nvPr>
            <p:ph type="body" sz="quarter" idx="32" hasCustomPrompt="1"/>
          </p:nvPr>
        </p:nvSpPr>
        <p:spPr>
          <a:xfrm>
            <a:off x="9067799" y="4213225"/>
            <a:ext cx="2514601" cy="1754326"/>
          </a:xfrm>
        </p:spPr>
        <p:txBody>
          <a:bodyPr/>
          <a:lstStyle>
            <a:lvl1pPr marL="0" indent="0" algn="ctr">
              <a:lnSpc>
                <a:spcPct val="100000"/>
              </a:lnSpc>
              <a:buNone/>
              <a:defRPr sz="2000"/>
            </a:lvl1pPr>
          </a:lstStyle>
          <a:p>
            <a:pPr lvl="0"/>
            <a:r>
              <a:rPr lang="en-US"/>
              <a:t>Supporting text goes here.</a:t>
            </a:r>
          </a:p>
        </p:txBody>
      </p:sp>
    </p:spTree>
    <p:custDataLst>
      <p:tags r:id="rId1"/>
    </p:custDataLst>
    <p:extLst>
      <p:ext uri="{BB962C8B-B14F-4D97-AF65-F5344CB8AC3E}">
        <p14:creationId xmlns:p14="http://schemas.microsoft.com/office/powerpoint/2010/main" val="245537432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5 Value Points (Text)">
    <p:spTree>
      <p:nvGrpSpPr>
        <p:cNvPr id="1" name=""/>
        <p:cNvGrpSpPr/>
        <p:nvPr/>
      </p:nvGrpSpPr>
      <p:grpSpPr>
        <a:xfrm>
          <a:off x="0" y="0"/>
          <a:ext cx="0" cy="0"/>
          <a:chOff x="0" y="0"/>
          <a:chExt cx="0" cy="0"/>
        </a:xfrm>
      </p:grpSpPr>
      <p:sp>
        <p:nvSpPr>
          <p:cNvPr id="16" name="Text Placeholder 96">
            <a:extLst>
              <a:ext uri="{FF2B5EF4-FFF2-40B4-BE49-F238E27FC236}">
                <a16:creationId xmlns:a16="http://schemas.microsoft.com/office/drawing/2014/main" id="{99D084DC-173B-8CA7-4822-4F3ED5EDE368}"/>
              </a:ext>
            </a:extLst>
          </p:cNvPr>
          <p:cNvSpPr>
            <a:spLocks noGrp="1"/>
          </p:cNvSpPr>
          <p:nvPr>
            <p:ph type="body" sz="quarter" idx="111" hasCustomPrompt="1"/>
          </p:nvPr>
        </p:nvSpPr>
        <p:spPr>
          <a:xfrm>
            <a:off x="609602" y="6200775"/>
            <a:ext cx="9753598" cy="657225"/>
          </a:xfrm>
        </p:spPr>
        <p:txBody>
          <a:bodyPr lIns="0" bIns="72000" anchor="b" anchorCtr="0">
            <a:noAutofit/>
          </a:bodyPr>
          <a:lstStyle>
            <a:lvl1pPr>
              <a:lnSpc>
                <a:spcPct val="100000"/>
              </a:lnSpc>
              <a:spcAft>
                <a:spcPts val="300"/>
              </a:spcAft>
              <a:buNone/>
              <a:defRPr sz="800"/>
            </a:lvl1pPr>
          </a:lstStyle>
          <a:p>
            <a:pPr lvl="0"/>
            <a:r>
              <a:rPr lang="en-US"/>
              <a:t>Footnotes</a:t>
            </a:r>
          </a:p>
        </p:txBody>
      </p:sp>
      <p:sp>
        <p:nvSpPr>
          <p:cNvPr id="2" name="Title 1">
            <a:extLst>
              <a:ext uri="{FF2B5EF4-FFF2-40B4-BE49-F238E27FC236}">
                <a16:creationId xmlns:a16="http://schemas.microsoft.com/office/drawing/2014/main" id="{6E7B56D2-BB81-4064-3AA3-DF4C64B706F1}"/>
              </a:ext>
            </a:extLst>
          </p:cNvPr>
          <p:cNvSpPr>
            <a:spLocks noGrp="1"/>
          </p:cNvSpPr>
          <p:nvPr>
            <p:ph type="title" hasCustomPrompt="1"/>
          </p:nvPr>
        </p:nvSpPr>
        <p:spPr>
          <a:xfrm>
            <a:off x="609600" y="401638"/>
            <a:ext cx="10972800" cy="914400"/>
          </a:xfrm>
        </p:spPr>
        <p:txBody>
          <a:bodyPr/>
          <a:lstStyle/>
          <a:p>
            <a:r>
              <a:rPr lang="en-US"/>
              <a:t>Click to enter title here</a:t>
            </a:r>
          </a:p>
        </p:txBody>
      </p:sp>
      <p:sp>
        <p:nvSpPr>
          <p:cNvPr id="3" name="Date Placeholder 2">
            <a:extLst>
              <a:ext uri="{FF2B5EF4-FFF2-40B4-BE49-F238E27FC236}">
                <a16:creationId xmlns:a16="http://schemas.microsoft.com/office/drawing/2014/main" id="{D3F45F0C-B678-A03C-DBF5-2B5421CC45CB}"/>
              </a:ext>
            </a:extLst>
          </p:cNvPr>
          <p:cNvSpPr>
            <a:spLocks noGrp="1"/>
          </p:cNvSpPr>
          <p:nvPr>
            <p:ph type="dt" sz="half" idx="10"/>
          </p:nvPr>
        </p:nvSpPr>
        <p:spPr/>
        <p:txBody>
          <a:bodyPr/>
          <a:lstStyle/>
          <a:p>
            <a:endParaRPr lang="en-GB"/>
          </a:p>
        </p:txBody>
      </p:sp>
      <p:sp>
        <p:nvSpPr>
          <p:cNvPr id="4" name="Slide Number Placeholder 3">
            <a:extLst>
              <a:ext uri="{FF2B5EF4-FFF2-40B4-BE49-F238E27FC236}">
                <a16:creationId xmlns:a16="http://schemas.microsoft.com/office/drawing/2014/main" id="{2C0C001A-1DB0-4A27-A984-FA113B36506B}"/>
              </a:ext>
            </a:extLst>
          </p:cNvPr>
          <p:cNvSpPr>
            <a:spLocks noGrp="1"/>
          </p:cNvSpPr>
          <p:nvPr>
            <p:ph type="sldNum" sz="quarter" idx="11"/>
          </p:nvPr>
        </p:nvSpPr>
        <p:spPr/>
        <p:txBody>
          <a:bodyPr/>
          <a:lstStyle/>
          <a:p>
            <a:fld id="{F8E47D07-9D1E-4FE9-B31A-2F5863681021}" type="slidenum">
              <a:rPr lang="en-GB" smtClean="0"/>
              <a:pPr/>
              <a:t>‹#›</a:t>
            </a:fld>
            <a:endParaRPr lang="en-GB"/>
          </a:p>
        </p:txBody>
      </p:sp>
      <p:sp>
        <p:nvSpPr>
          <p:cNvPr id="5" name="Text Placeholder 18">
            <a:extLst>
              <a:ext uri="{FF2B5EF4-FFF2-40B4-BE49-F238E27FC236}">
                <a16:creationId xmlns:a16="http://schemas.microsoft.com/office/drawing/2014/main" id="{1C5AB9A7-0AB6-019D-19CC-C54FD35E5CBD}"/>
              </a:ext>
            </a:extLst>
          </p:cNvPr>
          <p:cNvSpPr>
            <a:spLocks noGrp="1"/>
          </p:cNvSpPr>
          <p:nvPr>
            <p:ph type="body" sz="quarter" idx="112" hasCustomPrompt="1"/>
          </p:nvPr>
        </p:nvSpPr>
        <p:spPr>
          <a:xfrm>
            <a:off x="677635" y="1698351"/>
            <a:ext cx="1814648" cy="1813370"/>
          </a:xfrm>
          <a:custGeom>
            <a:avLst/>
            <a:gdLst>
              <a:gd name="connsiteX0" fmla="*/ 1006200 w 2012400"/>
              <a:gd name="connsiteY0" fmla="*/ 0 h 2012400"/>
              <a:gd name="connsiteX1" fmla="*/ 2012400 w 2012400"/>
              <a:gd name="connsiteY1" fmla="*/ 1006200 h 2012400"/>
              <a:gd name="connsiteX2" fmla="*/ 1006200 w 2012400"/>
              <a:gd name="connsiteY2" fmla="*/ 2012400 h 2012400"/>
              <a:gd name="connsiteX3" fmla="*/ 0 w 2012400"/>
              <a:gd name="connsiteY3" fmla="*/ 1006200 h 2012400"/>
              <a:gd name="connsiteX4" fmla="*/ 1006200 w 2012400"/>
              <a:gd name="connsiteY4" fmla="*/ 0 h 201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400" h="2012400">
                <a:moveTo>
                  <a:pt x="1006200" y="0"/>
                </a:moveTo>
                <a:cubicBezTo>
                  <a:pt x="1561909" y="0"/>
                  <a:pt x="2012400" y="450491"/>
                  <a:pt x="2012400" y="1006200"/>
                </a:cubicBezTo>
                <a:cubicBezTo>
                  <a:pt x="2012400" y="1561909"/>
                  <a:pt x="1561909" y="2012400"/>
                  <a:pt x="1006200" y="2012400"/>
                </a:cubicBezTo>
                <a:cubicBezTo>
                  <a:pt x="450491" y="2012400"/>
                  <a:pt x="0" y="1561909"/>
                  <a:pt x="0" y="1006200"/>
                </a:cubicBezTo>
                <a:cubicBezTo>
                  <a:pt x="0" y="450491"/>
                  <a:pt x="450491" y="0"/>
                  <a:pt x="1006200" y="0"/>
                </a:cubicBezTo>
                <a:close/>
              </a:path>
            </a:pathLst>
          </a:custGeom>
          <a:solidFill>
            <a:schemeClr val="accent2"/>
          </a:solidFill>
        </p:spPr>
        <p:txBody>
          <a:bodyPr wrap="square" lIns="0" tIns="0" rIns="0" bIns="0" anchor="ctr" anchorCtr="0">
            <a:normAutofit/>
          </a:bodyPr>
          <a:lstStyle>
            <a:lvl1pPr marL="0" indent="0" algn="ctr">
              <a:lnSpc>
                <a:spcPct val="100000"/>
              </a:lnSpc>
              <a:buNone/>
              <a:defRPr sz="2000">
                <a:solidFill>
                  <a:schemeClr val="bg1"/>
                </a:solidFill>
                <a:latin typeface="+mj-lt"/>
              </a:defRPr>
            </a:lvl1pPr>
          </a:lstStyle>
          <a:p>
            <a:pPr lvl="0"/>
            <a:r>
              <a:rPr lang="en-US"/>
              <a:t>Click to add callout or key figure</a:t>
            </a:r>
          </a:p>
        </p:txBody>
      </p:sp>
      <p:sp>
        <p:nvSpPr>
          <p:cNvPr id="6" name="Text Placeholder 9">
            <a:extLst>
              <a:ext uri="{FF2B5EF4-FFF2-40B4-BE49-F238E27FC236}">
                <a16:creationId xmlns:a16="http://schemas.microsoft.com/office/drawing/2014/main" id="{BD153482-DCD4-673A-D89C-9105394DDF6A}"/>
              </a:ext>
            </a:extLst>
          </p:cNvPr>
          <p:cNvSpPr>
            <a:spLocks noGrp="1"/>
          </p:cNvSpPr>
          <p:nvPr>
            <p:ph type="body" sz="quarter" idx="18" hasCustomPrompt="1"/>
          </p:nvPr>
        </p:nvSpPr>
        <p:spPr>
          <a:xfrm>
            <a:off x="609599" y="3927674"/>
            <a:ext cx="1950721" cy="2088000"/>
          </a:xfrm>
        </p:spPr>
        <p:txBody>
          <a:bodyPr/>
          <a:lstStyle>
            <a:lvl1pPr marL="0" indent="0" algn="ctr">
              <a:lnSpc>
                <a:spcPct val="100000"/>
              </a:lnSpc>
              <a:buNone/>
              <a:defRPr sz="2000"/>
            </a:lvl1pPr>
          </a:lstStyle>
          <a:p>
            <a:pPr lvl="0"/>
            <a:r>
              <a:rPr lang="en-US"/>
              <a:t>Supporting text goes here.</a:t>
            </a:r>
          </a:p>
        </p:txBody>
      </p:sp>
      <p:sp>
        <p:nvSpPr>
          <p:cNvPr id="7" name="Text Placeholder 18">
            <a:extLst>
              <a:ext uri="{FF2B5EF4-FFF2-40B4-BE49-F238E27FC236}">
                <a16:creationId xmlns:a16="http://schemas.microsoft.com/office/drawing/2014/main" id="{B39C6A77-85AA-5059-537D-1987035D71DF}"/>
              </a:ext>
            </a:extLst>
          </p:cNvPr>
          <p:cNvSpPr>
            <a:spLocks noGrp="1"/>
          </p:cNvSpPr>
          <p:nvPr>
            <p:ph type="body" sz="quarter" idx="113" hasCustomPrompt="1"/>
          </p:nvPr>
        </p:nvSpPr>
        <p:spPr>
          <a:xfrm>
            <a:off x="2933155" y="1698351"/>
            <a:ext cx="1814648" cy="1813370"/>
          </a:xfrm>
          <a:custGeom>
            <a:avLst/>
            <a:gdLst>
              <a:gd name="connsiteX0" fmla="*/ 1006200 w 2012400"/>
              <a:gd name="connsiteY0" fmla="*/ 0 h 2012400"/>
              <a:gd name="connsiteX1" fmla="*/ 2012400 w 2012400"/>
              <a:gd name="connsiteY1" fmla="*/ 1006200 h 2012400"/>
              <a:gd name="connsiteX2" fmla="*/ 1006200 w 2012400"/>
              <a:gd name="connsiteY2" fmla="*/ 2012400 h 2012400"/>
              <a:gd name="connsiteX3" fmla="*/ 0 w 2012400"/>
              <a:gd name="connsiteY3" fmla="*/ 1006200 h 2012400"/>
              <a:gd name="connsiteX4" fmla="*/ 1006200 w 2012400"/>
              <a:gd name="connsiteY4" fmla="*/ 0 h 201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400" h="2012400">
                <a:moveTo>
                  <a:pt x="1006200" y="0"/>
                </a:moveTo>
                <a:cubicBezTo>
                  <a:pt x="1561909" y="0"/>
                  <a:pt x="2012400" y="450491"/>
                  <a:pt x="2012400" y="1006200"/>
                </a:cubicBezTo>
                <a:cubicBezTo>
                  <a:pt x="2012400" y="1561909"/>
                  <a:pt x="1561909" y="2012400"/>
                  <a:pt x="1006200" y="2012400"/>
                </a:cubicBezTo>
                <a:cubicBezTo>
                  <a:pt x="450491" y="2012400"/>
                  <a:pt x="0" y="1561909"/>
                  <a:pt x="0" y="1006200"/>
                </a:cubicBezTo>
                <a:cubicBezTo>
                  <a:pt x="0" y="450491"/>
                  <a:pt x="450491" y="0"/>
                  <a:pt x="1006200" y="0"/>
                </a:cubicBezTo>
                <a:close/>
              </a:path>
            </a:pathLst>
          </a:custGeom>
          <a:solidFill>
            <a:schemeClr val="accent1"/>
          </a:solidFill>
        </p:spPr>
        <p:txBody>
          <a:bodyPr wrap="square" lIns="0" tIns="0" rIns="0" bIns="0" anchor="ctr" anchorCtr="0">
            <a:normAutofit/>
          </a:bodyPr>
          <a:lstStyle>
            <a:lvl1pPr marL="0" indent="0" algn="ctr">
              <a:lnSpc>
                <a:spcPct val="100000"/>
              </a:lnSpc>
              <a:buNone/>
              <a:defRPr sz="2000">
                <a:solidFill>
                  <a:schemeClr val="bg1"/>
                </a:solidFill>
                <a:latin typeface="+mj-lt"/>
              </a:defRPr>
            </a:lvl1pPr>
          </a:lstStyle>
          <a:p>
            <a:pPr lvl="0"/>
            <a:r>
              <a:rPr lang="en-US"/>
              <a:t>Click to add callout or key figure</a:t>
            </a:r>
          </a:p>
        </p:txBody>
      </p:sp>
      <p:sp>
        <p:nvSpPr>
          <p:cNvPr id="8" name="Text Placeholder 9">
            <a:extLst>
              <a:ext uri="{FF2B5EF4-FFF2-40B4-BE49-F238E27FC236}">
                <a16:creationId xmlns:a16="http://schemas.microsoft.com/office/drawing/2014/main" id="{03B69E7A-FF69-2061-9D63-887CE347C0BE}"/>
              </a:ext>
            </a:extLst>
          </p:cNvPr>
          <p:cNvSpPr>
            <a:spLocks noGrp="1"/>
          </p:cNvSpPr>
          <p:nvPr>
            <p:ph type="body" sz="quarter" idx="32" hasCustomPrompt="1"/>
          </p:nvPr>
        </p:nvSpPr>
        <p:spPr>
          <a:xfrm>
            <a:off x="2865119" y="3927674"/>
            <a:ext cx="1950721" cy="2088000"/>
          </a:xfrm>
        </p:spPr>
        <p:txBody>
          <a:bodyPr/>
          <a:lstStyle>
            <a:lvl1pPr marL="0" indent="0" algn="ctr">
              <a:lnSpc>
                <a:spcPct val="100000"/>
              </a:lnSpc>
              <a:buNone/>
              <a:defRPr sz="2000"/>
            </a:lvl1pPr>
          </a:lstStyle>
          <a:p>
            <a:pPr lvl="0"/>
            <a:r>
              <a:rPr lang="en-US"/>
              <a:t>Supporting text goes here.</a:t>
            </a:r>
          </a:p>
        </p:txBody>
      </p:sp>
      <p:sp>
        <p:nvSpPr>
          <p:cNvPr id="9" name="Text Placeholder 18">
            <a:extLst>
              <a:ext uri="{FF2B5EF4-FFF2-40B4-BE49-F238E27FC236}">
                <a16:creationId xmlns:a16="http://schemas.microsoft.com/office/drawing/2014/main" id="{0CA85777-B227-49B0-C4BB-38A30AB92D0D}"/>
              </a:ext>
            </a:extLst>
          </p:cNvPr>
          <p:cNvSpPr>
            <a:spLocks noGrp="1"/>
          </p:cNvSpPr>
          <p:nvPr>
            <p:ph type="body" sz="quarter" idx="114" hasCustomPrompt="1"/>
          </p:nvPr>
        </p:nvSpPr>
        <p:spPr>
          <a:xfrm>
            <a:off x="5188675" y="1698351"/>
            <a:ext cx="1814648" cy="1813370"/>
          </a:xfrm>
          <a:custGeom>
            <a:avLst/>
            <a:gdLst>
              <a:gd name="connsiteX0" fmla="*/ 1006200 w 2012400"/>
              <a:gd name="connsiteY0" fmla="*/ 0 h 2012400"/>
              <a:gd name="connsiteX1" fmla="*/ 2012400 w 2012400"/>
              <a:gd name="connsiteY1" fmla="*/ 1006200 h 2012400"/>
              <a:gd name="connsiteX2" fmla="*/ 1006200 w 2012400"/>
              <a:gd name="connsiteY2" fmla="*/ 2012400 h 2012400"/>
              <a:gd name="connsiteX3" fmla="*/ 0 w 2012400"/>
              <a:gd name="connsiteY3" fmla="*/ 1006200 h 2012400"/>
              <a:gd name="connsiteX4" fmla="*/ 1006200 w 2012400"/>
              <a:gd name="connsiteY4" fmla="*/ 0 h 201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400" h="2012400">
                <a:moveTo>
                  <a:pt x="1006200" y="0"/>
                </a:moveTo>
                <a:cubicBezTo>
                  <a:pt x="1561909" y="0"/>
                  <a:pt x="2012400" y="450491"/>
                  <a:pt x="2012400" y="1006200"/>
                </a:cubicBezTo>
                <a:cubicBezTo>
                  <a:pt x="2012400" y="1561909"/>
                  <a:pt x="1561909" y="2012400"/>
                  <a:pt x="1006200" y="2012400"/>
                </a:cubicBezTo>
                <a:cubicBezTo>
                  <a:pt x="450491" y="2012400"/>
                  <a:pt x="0" y="1561909"/>
                  <a:pt x="0" y="1006200"/>
                </a:cubicBezTo>
                <a:cubicBezTo>
                  <a:pt x="0" y="450491"/>
                  <a:pt x="450491" y="0"/>
                  <a:pt x="1006200" y="0"/>
                </a:cubicBezTo>
                <a:close/>
              </a:path>
            </a:pathLst>
          </a:custGeom>
          <a:solidFill>
            <a:schemeClr val="accent3"/>
          </a:solidFill>
        </p:spPr>
        <p:txBody>
          <a:bodyPr wrap="square" lIns="0" tIns="0" rIns="0" bIns="0" anchor="ctr" anchorCtr="0">
            <a:normAutofit/>
          </a:bodyPr>
          <a:lstStyle>
            <a:lvl1pPr marL="0" indent="0" algn="ctr">
              <a:lnSpc>
                <a:spcPct val="100000"/>
              </a:lnSpc>
              <a:buNone/>
              <a:defRPr sz="2000">
                <a:solidFill>
                  <a:schemeClr val="bg1"/>
                </a:solidFill>
                <a:latin typeface="+mj-lt"/>
              </a:defRPr>
            </a:lvl1pPr>
          </a:lstStyle>
          <a:p>
            <a:pPr lvl="0"/>
            <a:r>
              <a:rPr lang="en-US"/>
              <a:t>Click to add callout or key figure</a:t>
            </a:r>
          </a:p>
        </p:txBody>
      </p:sp>
      <p:sp>
        <p:nvSpPr>
          <p:cNvPr id="10" name="Text Placeholder 9">
            <a:extLst>
              <a:ext uri="{FF2B5EF4-FFF2-40B4-BE49-F238E27FC236}">
                <a16:creationId xmlns:a16="http://schemas.microsoft.com/office/drawing/2014/main" id="{E96E0F8A-0AFD-AF15-0C62-755FD7EE37C6}"/>
              </a:ext>
            </a:extLst>
          </p:cNvPr>
          <p:cNvSpPr>
            <a:spLocks noGrp="1"/>
          </p:cNvSpPr>
          <p:nvPr>
            <p:ph type="body" sz="quarter" idx="33" hasCustomPrompt="1"/>
          </p:nvPr>
        </p:nvSpPr>
        <p:spPr>
          <a:xfrm>
            <a:off x="5120639" y="3927674"/>
            <a:ext cx="1950721" cy="2088000"/>
          </a:xfrm>
        </p:spPr>
        <p:txBody>
          <a:bodyPr/>
          <a:lstStyle>
            <a:lvl1pPr marL="0" indent="0" algn="ctr">
              <a:lnSpc>
                <a:spcPct val="100000"/>
              </a:lnSpc>
              <a:buNone/>
              <a:defRPr sz="2000"/>
            </a:lvl1pPr>
          </a:lstStyle>
          <a:p>
            <a:pPr lvl="0"/>
            <a:r>
              <a:rPr lang="en-US"/>
              <a:t>Supporting text goes here.</a:t>
            </a:r>
          </a:p>
        </p:txBody>
      </p:sp>
      <p:sp>
        <p:nvSpPr>
          <p:cNvPr id="11" name="Text Placeholder 18">
            <a:extLst>
              <a:ext uri="{FF2B5EF4-FFF2-40B4-BE49-F238E27FC236}">
                <a16:creationId xmlns:a16="http://schemas.microsoft.com/office/drawing/2014/main" id="{3F246884-FD35-9856-0FE3-46AFF72047C9}"/>
              </a:ext>
            </a:extLst>
          </p:cNvPr>
          <p:cNvSpPr>
            <a:spLocks noGrp="1"/>
          </p:cNvSpPr>
          <p:nvPr>
            <p:ph type="body" sz="quarter" idx="116" hasCustomPrompt="1"/>
          </p:nvPr>
        </p:nvSpPr>
        <p:spPr>
          <a:xfrm>
            <a:off x="7444195" y="1698351"/>
            <a:ext cx="1814648" cy="1813370"/>
          </a:xfrm>
          <a:custGeom>
            <a:avLst/>
            <a:gdLst>
              <a:gd name="connsiteX0" fmla="*/ 1006200 w 2012400"/>
              <a:gd name="connsiteY0" fmla="*/ 0 h 2012400"/>
              <a:gd name="connsiteX1" fmla="*/ 2012400 w 2012400"/>
              <a:gd name="connsiteY1" fmla="*/ 1006200 h 2012400"/>
              <a:gd name="connsiteX2" fmla="*/ 1006200 w 2012400"/>
              <a:gd name="connsiteY2" fmla="*/ 2012400 h 2012400"/>
              <a:gd name="connsiteX3" fmla="*/ 0 w 2012400"/>
              <a:gd name="connsiteY3" fmla="*/ 1006200 h 2012400"/>
              <a:gd name="connsiteX4" fmla="*/ 1006200 w 2012400"/>
              <a:gd name="connsiteY4" fmla="*/ 0 h 201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400" h="2012400">
                <a:moveTo>
                  <a:pt x="1006200" y="0"/>
                </a:moveTo>
                <a:cubicBezTo>
                  <a:pt x="1561909" y="0"/>
                  <a:pt x="2012400" y="450491"/>
                  <a:pt x="2012400" y="1006200"/>
                </a:cubicBezTo>
                <a:cubicBezTo>
                  <a:pt x="2012400" y="1561909"/>
                  <a:pt x="1561909" y="2012400"/>
                  <a:pt x="1006200" y="2012400"/>
                </a:cubicBezTo>
                <a:cubicBezTo>
                  <a:pt x="450491" y="2012400"/>
                  <a:pt x="0" y="1561909"/>
                  <a:pt x="0" y="1006200"/>
                </a:cubicBezTo>
                <a:cubicBezTo>
                  <a:pt x="0" y="450491"/>
                  <a:pt x="450491" y="0"/>
                  <a:pt x="1006200" y="0"/>
                </a:cubicBezTo>
                <a:close/>
              </a:path>
            </a:pathLst>
          </a:custGeom>
          <a:solidFill>
            <a:schemeClr val="tx1"/>
          </a:solidFill>
        </p:spPr>
        <p:txBody>
          <a:bodyPr wrap="square" lIns="0" tIns="0" rIns="0" bIns="0" anchor="ctr" anchorCtr="0">
            <a:normAutofit/>
          </a:bodyPr>
          <a:lstStyle>
            <a:lvl1pPr marL="0" indent="0" algn="ctr">
              <a:lnSpc>
                <a:spcPct val="100000"/>
              </a:lnSpc>
              <a:buNone/>
              <a:defRPr sz="2000">
                <a:solidFill>
                  <a:schemeClr val="bg1"/>
                </a:solidFill>
                <a:latin typeface="+mj-lt"/>
              </a:defRPr>
            </a:lvl1pPr>
          </a:lstStyle>
          <a:p>
            <a:pPr lvl="0"/>
            <a:r>
              <a:rPr lang="en-US"/>
              <a:t>Click to add callout or key figure</a:t>
            </a:r>
          </a:p>
        </p:txBody>
      </p:sp>
      <p:sp>
        <p:nvSpPr>
          <p:cNvPr id="12" name="Text Placeholder 9">
            <a:extLst>
              <a:ext uri="{FF2B5EF4-FFF2-40B4-BE49-F238E27FC236}">
                <a16:creationId xmlns:a16="http://schemas.microsoft.com/office/drawing/2014/main" id="{ACA767B7-468F-8E4E-1C32-6CD44E3066CC}"/>
              </a:ext>
            </a:extLst>
          </p:cNvPr>
          <p:cNvSpPr>
            <a:spLocks noGrp="1"/>
          </p:cNvSpPr>
          <p:nvPr>
            <p:ph type="body" sz="quarter" idx="34" hasCustomPrompt="1"/>
          </p:nvPr>
        </p:nvSpPr>
        <p:spPr>
          <a:xfrm>
            <a:off x="7376159" y="3927674"/>
            <a:ext cx="1950721" cy="2088000"/>
          </a:xfrm>
        </p:spPr>
        <p:txBody>
          <a:bodyPr/>
          <a:lstStyle>
            <a:lvl1pPr marL="0" indent="0" algn="ctr">
              <a:lnSpc>
                <a:spcPct val="100000"/>
              </a:lnSpc>
              <a:buNone/>
              <a:defRPr sz="2000"/>
            </a:lvl1pPr>
          </a:lstStyle>
          <a:p>
            <a:pPr lvl="0"/>
            <a:r>
              <a:rPr lang="en-US"/>
              <a:t>Supporting text goes here.</a:t>
            </a:r>
          </a:p>
        </p:txBody>
      </p:sp>
      <p:sp>
        <p:nvSpPr>
          <p:cNvPr id="13" name="Text Placeholder 18">
            <a:extLst>
              <a:ext uri="{FF2B5EF4-FFF2-40B4-BE49-F238E27FC236}">
                <a16:creationId xmlns:a16="http://schemas.microsoft.com/office/drawing/2014/main" id="{F163B4D9-9C81-86CC-7D56-70C1E36C85E8}"/>
              </a:ext>
            </a:extLst>
          </p:cNvPr>
          <p:cNvSpPr>
            <a:spLocks noGrp="1"/>
          </p:cNvSpPr>
          <p:nvPr>
            <p:ph type="body" sz="quarter" idx="115" hasCustomPrompt="1"/>
          </p:nvPr>
        </p:nvSpPr>
        <p:spPr>
          <a:xfrm>
            <a:off x="9699715" y="1698351"/>
            <a:ext cx="1814648" cy="1813370"/>
          </a:xfrm>
          <a:custGeom>
            <a:avLst/>
            <a:gdLst>
              <a:gd name="connsiteX0" fmla="*/ 1006200 w 2012400"/>
              <a:gd name="connsiteY0" fmla="*/ 0 h 2012400"/>
              <a:gd name="connsiteX1" fmla="*/ 2012400 w 2012400"/>
              <a:gd name="connsiteY1" fmla="*/ 1006200 h 2012400"/>
              <a:gd name="connsiteX2" fmla="*/ 1006200 w 2012400"/>
              <a:gd name="connsiteY2" fmla="*/ 2012400 h 2012400"/>
              <a:gd name="connsiteX3" fmla="*/ 0 w 2012400"/>
              <a:gd name="connsiteY3" fmla="*/ 1006200 h 2012400"/>
              <a:gd name="connsiteX4" fmla="*/ 1006200 w 2012400"/>
              <a:gd name="connsiteY4" fmla="*/ 0 h 201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400" h="2012400">
                <a:moveTo>
                  <a:pt x="1006200" y="0"/>
                </a:moveTo>
                <a:cubicBezTo>
                  <a:pt x="1561909" y="0"/>
                  <a:pt x="2012400" y="450491"/>
                  <a:pt x="2012400" y="1006200"/>
                </a:cubicBezTo>
                <a:cubicBezTo>
                  <a:pt x="2012400" y="1561909"/>
                  <a:pt x="1561909" y="2012400"/>
                  <a:pt x="1006200" y="2012400"/>
                </a:cubicBezTo>
                <a:cubicBezTo>
                  <a:pt x="450491" y="2012400"/>
                  <a:pt x="0" y="1561909"/>
                  <a:pt x="0" y="1006200"/>
                </a:cubicBezTo>
                <a:cubicBezTo>
                  <a:pt x="0" y="450491"/>
                  <a:pt x="450491" y="0"/>
                  <a:pt x="1006200" y="0"/>
                </a:cubicBezTo>
                <a:close/>
              </a:path>
            </a:pathLst>
          </a:custGeom>
          <a:solidFill>
            <a:schemeClr val="bg2"/>
          </a:solidFill>
        </p:spPr>
        <p:txBody>
          <a:bodyPr wrap="square" lIns="0" tIns="0" rIns="0" bIns="0" anchor="ctr" anchorCtr="0">
            <a:normAutofit/>
          </a:bodyPr>
          <a:lstStyle>
            <a:lvl1pPr marL="0" indent="0" algn="ctr">
              <a:lnSpc>
                <a:spcPct val="100000"/>
              </a:lnSpc>
              <a:buNone/>
              <a:defRPr sz="2000">
                <a:solidFill>
                  <a:schemeClr val="tx1"/>
                </a:solidFill>
                <a:latin typeface="+mj-lt"/>
              </a:defRPr>
            </a:lvl1pPr>
          </a:lstStyle>
          <a:p>
            <a:pPr lvl="0"/>
            <a:r>
              <a:rPr lang="en-US"/>
              <a:t>Click to add callout or key figure</a:t>
            </a:r>
          </a:p>
        </p:txBody>
      </p:sp>
      <p:sp>
        <p:nvSpPr>
          <p:cNvPr id="14" name="Text Placeholder 9">
            <a:extLst>
              <a:ext uri="{FF2B5EF4-FFF2-40B4-BE49-F238E27FC236}">
                <a16:creationId xmlns:a16="http://schemas.microsoft.com/office/drawing/2014/main" id="{DE7B1FAC-1A78-52E2-4332-509608AE39E9}"/>
              </a:ext>
            </a:extLst>
          </p:cNvPr>
          <p:cNvSpPr>
            <a:spLocks noGrp="1"/>
          </p:cNvSpPr>
          <p:nvPr>
            <p:ph type="body" sz="quarter" idx="35" hasCustomPrompt="1"/>
          </p:nvPr>
        </p:nvSpPr>
        <p:spPr>
          <a:xfrm>
            <a:off x="9631679" y="3927674"/>
            <a:ext cx="1950721" cy="2088000"/>
          </a:xfrm>
        </p:spPr>
        <p:txBody>
          <a:bodyPr/>
          <a:lstStyle>
            <a:lvl1pPr marL="0" indent="0" algn="ctr">
              <a:lnSpc>
                <a:spcPct val="100000"/>
              </a:lnSpc>
              <a:buNone/>
              <a:defRPr sz="2000"/>
            </a:lvl1pPr>
          </a:lstStyle>
          <a:p>
            <a:pPr lvl="0"/>
            <a:r>
              <a:rPr lang="en-US"/>
              <a:t>Supporting text goes here.</a:t>
            </a:r>
          </a:p>
        </p:txBody>
      </p:sp>
    </p:spTree>
    <p:custDataLst>
      <p:tags r:id="rId1"/>
    </p:custDataLst>
    <p:extLst>
      <p:ext uri="{BB962C8B-B14F-4D97-AF65-F5344CB8AC3E}">
        <p14:creationId xmlns:p14="http://schemas.microsoft.com/office/powerpoint/2010/main" val="209160359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END">
    <p:bg>
      <p:bgPr>
        <a:solidFill>
          <a:schemeClr val="tx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C22DA5D-EC7E-40C3-8862-3E3748AD6C3A}"/>
              </a:ext>
            </a:extLst>
          </p:cNvPr>
          <p:cNvSpPr txBox="1">
            <a:spLocks/>
          </p:cNvSpPr>
          <p:nvPr userDrawn="1"/>
        </p:nvSpPr>
        <p:spPr>
          <a:xfrm>
            <a:off x="1257304" y="769811"/>
            <a:ext cx="9677394" cy="5318379"/>
          </a:xfrm>
          <a:prstGeom prst="rect">
            <a:avLst/>
          </a:prstGeom>
        </p:spPr>
        <p:txBody>
          <a:bodyPr vert="horz" wrap="square" lIns="0" tIns="0" rIns="0" bIns="0" rtlCol="0" anchor="t">
            <a:spAutoFit/>
          </a:bodyPr>
          <a:lstStyle>
            <a:lvl1pPr algn="ctr" defTabSz="914400" rtl="0" eaLnBrk="1" latinLnBrk="0" hangingPunct="1">
              <a:lnSpc>
                <a:spcPct val="90000"/>
              </a:lnSpc>
              <a:spcBef>
                <a:spcPct val="0"/>
              </a:spcBef>
              <a:buNone/>
              <a:defRPr sz="6000" kern="1200">
                <a:solidFill>
                  <a:schemeClr val="bg1"/>
                </a:solidFill>
                <a:latin typeface="+mj-lt"/>
                <a:ea typeface="+mj-ea"/>
                <a:cs typeface="+mj-cs"/>
              </a:defRPr>
            </a:lvl1pPr>
          </a:lstStyle>
          <a:p>
            <a:pPr>
              <a:lnSpc>
                <a:spcPct val="90000"/>
              </a:lnSpc>
            </a:pPr>
            <a:r>
              <a:rPr lang="en-US" sz="9600"/>
              <a:t>Do not use layouts</a:t>
            </a:r>
            <a:br>
              <a:rPr lang="en-US" sz="9600"/>
            </a:br>
            <a:r>
              <a:rPr lang="en-US" sz="9600"/>
              <a:t>in this section appearing after this point. </a:t>
            </a:r>
          </a:p>
        </p:txBody>
      </p:sp>
      <p:sp>
        <p:nvSpPr>
          <p:cNvPr id="4" name="DO NOT DELETE (BRANDIN)">
            <a:extLst>
              <a:ext uri="{FF2B5EF4-FFF2-40B4-BE49-F238E27FC236}">
                <a16:creationId xmlns:a16="http://schemas.microsoft.com/office/drawing/2014/main" id="{4FE5B898-DD8A-1B42-B5C8-50EEAD84123B}"/>
              </a:ext>
            </a:extLst>
          </p:cNvPr>
          <p:cNvSpPr/>
          <p:nvPr userDrawn="1"/>
        </p:nvSpPr>
        <p:spPr>
          <a:xfrm>
            <a:off x="152400" y="152400"/>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lnSpc>
                <a:spcPct val="120000"/>
              </a:lnSpc>
              <a:spcAft>
                <a:spcPts val="600"/>
              </a:spcAft>
            </a:pPr>
            <a:endParaRPr lang="en-US" err="1"/>
          </a:p>
        </p:txBody>
      </p:sp>
    </p:spTree>
    <p:custDataLst>
      <p:custData r:id="rId1"/>
      <p:tags r:id="rId2"/>
    </p:custDataLst>
    <p:extLst>
      <p:ext uri="{BB962C8B-B14F-4D97-AF65-F5344CB8AC3E}">
        <p14:creationId xmlns:p14="http://schemas.microsoft.com/office/powerpoint/2010/main" val="44491939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3 Part Venn">
    <p:spTree>
      <p:nvGrpSpPr>
        <p:cNvPr id="1" name=""/>
        <p:cNvGrpSpPr/>
        <p:nvPr/>
      </p:nvGrpSpPr>
      <p:grpSpPr>
        <a:xfrm>
          <a:off x="0" y="0"/>
          <a:ext cx="0" cy="0"/>
          <a:chOff x="0" y="0"/>
          <a:chExt cx="0" cy="0"/>
        </a:xfrm>
      </p:grpSpPr>
      <p:sp>
        <p:nvSpPr>
          <p:cNvPr id="6" name="Date Placeholder 5">
            <a:extLst>
              <a:ext uri="{FF2B5EF4-FFF2-40B4-BE49-F238E27FC236}">
                <a16:creationId xmlns:a16="http://schemas.microsoft.com/office/drawing/2014/main" id="{98CF1364-95FC-4822-BD65-0519B5DD9BCE}"/>
              </a:ext>
            </a:extLst>
          </p:cNvPr>
          <p:cNvSpPr>
            <a:spLocks noGrp="1"/>
          </p:cNvSpPr>
          <p:nvPr>
            <p:ph type="dt" sz="half" idx="10"/>
          </p:nvPr>
        </p:nvSpPr>
        <p:spPr/>
        <p:txBody>
          <a:bodyPr/>
          <a:lstStyle>
            <a:lvl1pPr>
              <a:lnSpc>
                <a:spcPct val="100000"/>
              </a:lnSpc>
              <a:defRPr/>
            </a:lvl1pPr>
          </a:lstStyle>
          <a:p>
            <a:endParaRPr lang="en-GB"/>
          </a:p>
        </p:txBody>
      </p:sp>
      <p:sp>
        <p:nvSpPr>
          <p:cNvPr id="13" name="Text Placeholder 96">
            <a:extLst>
              <a:ext uri="{FF2B5EF4-FFF2-40B4-BE49-F238E27FC236}">
                <a16:creationId xmlns:a16="http://schemas.microsoft.com/office/drawing/2014/main" id="{2135C828-3151-41FA-8348-153EF07735DC}"/>
              </a:ext>
            </a:extLst>
          </p:cNvPr>
          <p:cNvSpPr>
            <a:spLocks noGrp="1"/>
          </p:cNvSpPr>
          <p:nvPr>
            <p:ph type="body" sz="quarter" idx="111" hasCustomPrompt="1"/>
          </p:nvPr>
        </p:nvSpPr>
        <p:spPr>
          <a:xfrm>
            <a:off x="609600" y="6200775"/>
            <a:ext cx="9753599" cy="657225"/>
          </a:xfrm>
        </p:spPr>
        <p:txBody>
          <a:bodyPr bIns="72000" anchor="b" anchorCtr="0">
            <a:noAutofit/>
          </a:bodyPr>
          <a:lstStyle>
            <a:lvl1pPr>
              <a:lnSpc>
                <a:spcPct val="100000"/>
              </a:lnSpc>
              <a:spcAft>
                <a:spcPts val="300"/>
              </a:spcAft>
              <a:buNone/>
              <a:defRPr sz="800"/>
            </a:lvl1pPr>
          </a:lstStyle>
          <a:p>
            <a:pPr lvl="0"/>
            <a:r>
              <a:rPr lang="en-US"/>
              <a:t>Footnotes</a:t>
            </a:r>
          </a:p>
        </p:txBody>
      </p:sp>
      <p:sp>
        <p:nvSpPr>
          <p:cNvPr id="8" name="Slide Number Placeholder 7">
            <a:extLst>
              <a:ext uri="{FF2B5EF4-FFF2-40B4-BE49-F238E27FC236}">
                <a16:creationId xmlns:a16="http://schemas.microsoft.com/office/drawing/2014/main" id="{B7FF9A92-5BDB-40F9-8C9E-94BECF288EF4}"/>
              </a:ext>
            </a:extLst>
          </p:cNvPr>
          <p:cNvSpPr>
            <a:spLocks noGrp="1"/>
          </p:cNvSpPr>
          <p:nvPr>
            <p:ph type="sldNum" sz="quarter" idx="12"/>
          </p:nvPr>
        </p:nvSpPr>
        <p:spPr/>
        <p:txBody>
          <a:bodyPr/>
          <a:lstStyle>
            <a:lvl1pPr>
              <a:lnSpc>
                <a:spcPct val="100000"/>
              </a:lnSpc>
              <a:defRPr/>
            </a:lvl1pPr>
          </a:lstStyle>
          <a:p>
            <a:fld id="{F8E47D07-9D1E-4FE9-B31A-2F5863681021}" type="slidenum">
              <a:rPr lang="en-GB" smtClean="0"/>
              <a:pPr/>
              <a:t>‹#›</a:t>
            </a:fld>
            <a:endParaRPr lang="en-GB"/>
          </a:p>
        </p:txBody>
      </p:sp>
      <p:sp>
        <p:nvSpPr>
          <p:cNvPr id="10" name="Text Placeholder 9">
            <a:extLst>
              <a:ext uri="{FF2B5EF4-FFF2-40B4-BE49-F238E27FC236}">
                <a16:creationId xmlns:a16="http://schemas.microsoft.com/office/drawing/2014/main" id="{E0AC320E-1DF9-44A2-A51A-436D6C7AB1E3}"/>
              </a:ext>
            </a:extLst>
          </p:cNvPr>
          <p:cNvSpPr>
            <a:spLocks noGrp="1"/>
          </p:cNvSpPr>
          <p:nvPr>
            <p:ph type="body" sz="quarter" idx="17" hasCustomPrompt="1"/>
          </p:nvPr>
        </p:nvSpPr>
        <p:spPr>
          <a:xfrm>
            <a:off x="8534400" y="5762415"/>
            <a:ext cx="3047999" cy="424732"/>
          </a:xfrm>
        </p:spPr>
        <p:txBody>
          <a:bodyPr tIns="0" anchor="b" anchorCtr="0"/>
          <a:lstStyle>
            <a:lvl1pPr marL="0" indent="0" algn="r">
              <a:lnSpc>
                <a:spcPct val="100000"/>
              </a:lnSpc>
              <a:buNone/>
              <a:defRPr b="1">
                <a:solidFill>
                  <a:schemeClr val="accent3"/>
                </a:solidFill>
              </a:defRPr>
            </a:lvl1pPr>
          </a:lstStyle>
          <a:p>
            <a:pPr lvl="0"/>
            <a:r>
              <a:rPr lang="en-US"/>
              <a:t>Area 2</a:t>
            </a:r>
          </a:p>
        </p:txBody>
      </p:sp>
      <p:sp>
        <p:nvSpPr>
          <p:cNvPr id="27" name="Text Placeholder 9">
            <a:extLst>
              <a:ext uri="{FF2B5EF4-FFF2-40B4-BE49-F238E27FC236}">
                <a16:creationId xmlns:a16="http://schemas.microsoft.com/office/drawing/2014/main" id="{925C54A2-C6A7-453B-A026-DE720519F8D4}"/>
              </a:ext>
            </a:extLst>
          </p:cNvPr>
          <p:cNvSpPr>
            <a:spLocks noGrp="1"/>
          </p:cNvSpPr>
          <p:nvPr>
            <p:ph type="body" sz="quarter" idx="18" hasCustomPrompt="1"/>
          </p:nvPr>
        </p:nvSpPr>
        <p:spPr>
          <a:xfrm>
            <a:off x="3697200" y="413521"/>
            <a:ext cx="3008400" cy="424732"/>
          </a:xfrm>
        </p:spPr>
        <p:txBody>
          <a:bodyPr tIns="0" anchor="t" anchorCtr="0"/>
          <a:lstStyle>
            <a:lvl1pPr marL="0" indent="0" algn="l">
              <a:lnSpc>
                <a:spcPct val="100000"/>
              </a:lnSpc>
              <a:buNone/>
              <a:defRPr b="1">
                <a:solidFill>
                  <a:schemeClr val="accent1"/>
                </a:solidFill>
              </a:defRPr>
            </a:lvl1pPr>
          </a:lstStyle>
          <a:p>
            <a:pPr lvl="0"/>
            <a:r>
              <a:rPr lang="en-US"/>
              <a:t>Area 1</a:t>
            </a:r>
          </a:p>
        </p:txBody>
      </p:sp>
      <p:sp>
        <p:nvSpPr>
          <p:cNvPr id="16" name="Text Placeholder 15">
            <a:extLst>
              <a:ext uri="{FF2B5EF4-FFF2-40B4-BE49-F238E27FC236}">
                <a16:creationId xmlns:a16="http://schemas.microsoft.com/office/drawing/2014/main" id="{7E177C92-B54F-4A6C-BEC0-3BCCA571DAA8}"/>
              </a:ext>
            </a:extLst>
          </p:cNvPr>
          <p:cNvSpPr>
            <a:spLocks noGrp="1"/>
          </p:cNvSpPr>
          <p:nvPr>
            <p:ph type="body" sz="quarter" idx="20" hasCustomPrompt="1"/>
          </p:nvPr>
        </p:nvSpPr>
        <p:spPr>
          <a:xfrm>
            <a:off x="5848800" y="450000"/>
            <a:ext cx="3322800" cy="3322800"/>
          </a:xfrm>
          <a:custGeom>
            <a:avLst/>
            <a:gdLst>
              <a:gd name="connsiteX0" fmla="*/ 2372407 w 4744814"/>
              <a:gd name="connsiteY0" fmla="*/ 0 h 4744814"/>
              <a:gd name="connsiteX1" fmla="*/ 4744814 w 4744814"/>
              <a:gd name="connsiteY1" fmla="*/ 2372407 h 4744814"/>
              <a:gd name="connsiteX2" fmla="*/ 2372407 w 4744814"/>
              <a:gd name="connsiteY2" fmla="*/ 4744814 h 4744814"/>
              <a:gd name="connsiteX3" fmla="*/ 0 w 4744814"/>
              <a:gd name="connsiteY3" fmla="*/ 2372407 h 4744814"/>
              <a:gd name="connsiteX4" fmla="*/ 2372407 w 4744814"/>
              <a:gd name="connsiteY4" fmla="*/ 0 h 4744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4814" h="4744814">
                <a:moveTo>
                  <a:pt x="2372407" y="0"/>
                </a:moveTo>
                <a:cubicBezTo>
                  <a:pt x="3682651" y="0"/>
                  <a:pt x="4744814" y="1062163"/>
                  <a:pt x="4744814" y="2372407"/>
                </a:cubicBezTo>
                <a:cubicBezTo>
                  <a:pt x="4744814" y="3682651"/>
                  <a:pt x="3682651" y="4744814"/>
                  <a:pt x="2372407" y="4744814"/>
                </a:cubicBezTo>
                <a:cubicBezTo>
                  <a:pt x="1062163" y="4744814"/>
                  <a:pt x="0" y="3682651"/>
                  <a:pt x="0" y="2372407"/>
                </a:cubicBezTo>
                <a:cubicBezTo>
                  <a:pt x="0" y="1062163"/>
                  <a:pt x="1062163" y="0"/>
                  <a:pt x="2372407" y="0"/>
                </a:cubicBezTo>
                <a:close/>
              </a:path>
            </a:pathLst>
          </a:custGeom>
          <a:noFill/>
          <a:ln w="38100">
            <a:solidFill>
              <a:schemeClr val="accent1"/>
            </a:solidFill>
          </a:ln>
        </p:spPr>
        <p:txBody>
          <a:bodyPr wrap="square" lIns="216000" tIns="216000" rIns="216000" bIns="216000" anchor="t" anchorCtr="0">
            <a:noAutofit/>
          </a:bodyPr>
          <a:lstStyle>
            <a:lvl1pPr marL="0" indent="0" algn="ctr">
              <a:lnSpc>
                <a:spcPct val="100000"/>
              </a:lnSpc>
              <a:buNone/>
              <a:defRPr sz="2000"/>
            </a:lvl1pPr>
            <a:lvl2pPr marL="288000" indent="0" algn="ctr">
              <a:buNone/>
              <a:defRPr/>
            </a:lvl2pPr>
            <a:lvl3pPr algn="ctr">
              <a:defRPr/>
            </a:lvl3pPr>
            <a:lvl4pPr algn="ctr">
              <a:defRPr/>
            </a:lvl4pPr>
            <a:lvl5pPr algn="ctr">
              <a:defRPr/>
            </a:lvl5pPr>
          </a:lstStyle>
          <a:p>
            <a:pPr lvl="0"/>
            <a:r>
              <a:rPr lang="en-US"/>
              <a:t>Click to add </a:t>
            </a:r>
            <a:br>
              <a:rPr lang="en-US"/>
            </a:br>
            <a:r>
              <a:rPr lang="en-US"/>
              <a:t>content</a:t>
            </a:r>
          </a:p>
        </p:txBody>
      </p:sp>
      <p:sp>
        <p:nvSpPr>
          <p:cNvPr id="18" name="Text Placeholder 17">
            <a:extLst>
              <a:ext uri="{FF2B5EF4-FFF2-40B4-BE49-F238E27FC236}">
                <a16:creationId xmlns:a16="http://schemas.microsoft.com/office/drawing/2014/main" id="{6952B587-0295-454B-801F-369445E17E75}"/>
              </a:ext>
            </a:extLst>
          </p:cNvPr>
          <p:cNvSpPr>
            <a:spLocks noGrp="1"/>
          </p:cNvSpPr>
          <p:nvPr>
            <p:ph type="body" sz="quarter" idx="21" hasCustomPrompt="1"/>
          </p:nvPr>
        </p:nvSpPr>
        <p:spPr>
          <a:xfrm>
            <a:off x="7040400" y="2397600"/>
            <a:ext cx="3322800" cy="3322800"/>
          </a:xfrm>
          <a:custGeom>
            <a:avLst/>
            <a:gdLst>
              <a:gd name="connsiteX0" fmla="*/ 2275998 w 4551996"/>
              <a:gd name="connsiteY0" fmla="*/ 0 h 4551996"/>
              <a:gd name="connsiteX1" fmla="*/ 4551996 w 4551996"/>
              <a:gd name="connsiteY1" fmla="*/ 2275998 h 4551996"/>
              <a:gd name="connsiteX2" fmla="*/ 2275998 w 4551996"/>
              <a:gd name="connsiteY2" fmla="*/ 4551996 h 4551996"/>
              <a:gd name="connsiteX3" fmla="*/ 0 w 4551996"/>
              <a:gd name="connsiteY3" fmla="*/ 2275998 h 4551996"/>
              <a:gd name="connsiteX4" fmla="*/ 2275998 w 4551996"/>
              <a:gd name="connsiteY4" fmla="*/ 0 h 4551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996" h="4551996">
                <a:moveTo>
                  <a:pt x="2275998" y="0"/>
                </a:moveTo>
                <a:cubicBezTo>
                  <a:pt x="3532997" y="0"/>
                  <a:pt x="4551996" y="1018999"/>
                  <a:pt x="4551996" y="2275998"/>
                </a:cubicBezTo>
                <a:cubicBezTo>
                  <a:pt x="4551996" y="3532997"/>
                  <a:pt x="3532997" y="4551996"/>
                  <a:pt x="2275998" y="4551996"/>
                </a:cubicBezTo>
                <a:cubicBezTo>
                  <a:pt x="1018999" y="4551996"/>
                  <a:pt x="0" y="3532997"/>
                  <a:pt x="0" y="2275998"/>
                </a:cubicBezTo>
                <a:cubicBezTo>
                  <a:pt x="0" y="1018999"/>
                  <a:pt x="1018999" y="0"/>
                  <a:pt x="2275998" y="0"/>
                </a:cubicBezTo>
                <a:close/>
              </a:path>
            </a:pathLst>
          </a:custGeom>
          <a:noFill/>
          <a:ln w="38100">
            <a:solidFill>
              <a:schemeClr val="accent3"/>
            </a:solidFill>
          </a:ln>
        </p:spPr>
        <p:txBody>
          <a:bodyPr wrap="square" lIns="216000" tIns="216000" rIns="216000" bIns="216000" anchor="ctr" anchorCtr="0">
            <a:noAutofit/>
          </a:bodyPr>
          <a:lstStyle>
            <a:lvl1pPr marL="0" indent="0" algn="r">
              <a:lnSpc>
                <a:spcPct val="100000"/>
              </a:lnSpc>
              <a:buNone/>
              <a:defRPr sz="2000"/>
            </a:lvl1pPr>
            <a:lvl2pPr marL="288000" indent="0" algn="ctr">
              <a:buNone/>
              <a:defRPr/>
            </a:lvl2pPr>
            <a:lvl3pPr algn="ctr">
              <a:defRPr/>
            </a:lvl3pPr>
            <a:lvl4pPr algn="ctr">
              <a:defRPr/>
            </a:lvl4pPr>
            <a:lvl5pPr algn="ctr">
              <a:defRPr/>
            </a:lvl5pPr>
          </a:lstStyle>
          <a:p>
            <a:pPr lvl="0"/>
            <a:r>
              <a:rPr lang="en-US"/>
              <a:t>Click to add </a:t>
            </a:r>
            <a:br>
              <a:rPr lang="en-US"/>
            </a:br>
            <a:r>
              <a:rPr lang="en-US"/>
              <a:t>content</a:t>
            </a:r>
          </a:p>
        </p:txBody>
      </p:sp>
      <p:sp>
        <p:nvSpPr>
          <p:cNvPr id="11" name="Text Placeholder 9">
            <a:extLst>
              <a:ext uri="{FF2B5EF4-FFF2-40B4-BE49-F238E27FC236}">
                <a16:creationId xmlns:a16="http://schemas.microsoft.com/office/drawing/2014/main" id="{44FC366A-0CEA-4CD0-9B38-E42E5FC1B96B}"/>
              </a:ext>
            </a:extLst>
          </p:cNvPr>
          <p:cNvSpPr>
            <a:spLocks noGrp="1"/>
          </p:cNvSpPr>
          <p:nvPr>
            <p:ph type="body" sz="quarter" idx="22" hasCustomPrompt="1"/>
          </p:nvPr>
        </p:nvSpPr>
        <p:spPr>
          <a:xfrm>
            <a:off x="3697200" y="5762415"/>
            <a:ext cx="3008400" cy="424732"/>
          </a:xfrm>
        </p:spPr>
        <p:txBody>
          <a:bodyPr tIns="0" anchor="b" anchorCtr="0"/>
          <a:lstStyle>
            <a:lvl1pPr marL="0" indent="0" algn="l">
              <a:lnSpc>
                <a:spcPct val="100000"/>
              </a:lnSpc>
              <a:buNone/>
              <a:defRPr b="1">
                <a:solidFill>
                  <a:schemeClr val="tx1"/>
                </a:solidFill>
              </a:defRPr>
            </a:lvl1pPr>
          </a:lstStyle>
          <a:p>
            <a:pPr lvl="0"/>
            <a:r>
              <a:rPr lang="en-US"/>
              <a:t>Area 3</a:t>
            </a:r>
          </a:p>
        </p:txBody>
      </p:sp>
      <p:sp>
        <p:nvSpPr>
          <p:cNvPr id="12" name="Text Placeholder 17">
            <a:extLst>
              <a:ext uri="{FF2B5EF4-FFF2-40B4-BE49-F238E27FC236}">
                <a16:creationId xmlns:a16="http://schemas.microsoft.com/office/drawing/2014/main" id="{9F52DAA3-7E10-4B57-9351-33AF3DEFB419}"/>
              </a:ext>
            </a:extLst>
          </p:cNvPr>
          <p:cNvSpPr>
            <a:spLocks noGrp="1"/>
          </p:cNvSpPr>
          <p:nvPr>
            <p:ph type="body" sz="quarter" idx="23" hasCustomPrompt="1"/>
          </p:nvPr>
        </p:nvSpPr>
        <p:spPr>
          <a:xfrm>
            <a:off x="4657200" y="2397600"/>
            <a:ext cx="3322800" cy="3322800"/>
          </a:xfrm>
          <a:custGeom>
            <a:avLst/>
            <a:gdLst>
              <a:gd name="connsiteX0" fmla="*/ 2275998 w 4551996"/>
              <a:gd name="connsiteY0" fmla="*/ 0 h 4551996"/>
              <a:gd name="connsiteX1" fmla="*/ 4551996 w 4551996"/>
              <a:gd name="connsiteY1" fmla="*/ 2275998 h 4551996"/>
              <a:gd name="connsiteX2" fmla="*/ 2275998 w 4551996"/>
              <a:gd name="connsiteY2" fmla="*/ 4551996 h 4551996"/>
              <a:gd name="connsiteX3" fmla="*/ 0 w 4551996"/>
              <a:gd name="connsiteY3" fmla="*/ 2275998 h 4551996"/>
              <a:gd name="connsiteX4" fmla="*/ 2275998 w 4551996"/>
              <a:gd name="connsiteY4" fmla="*/ 0 h 4551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996" h="4551996">
                <a:moveTo>
                  <a:pt x="2275998" y="0"/>
                </a:moveTo>
                <a:cubicBezTo>
                  <a:pt x="3532997" y="0"/>
                  <a:pt x="4551996" y="1018999"/>
                  <a:pt x="4551996" y="2275998"/>
                </a:cubicBezTo>
                <a:cubicBezTo>
                  <a:pt x="4551996" y="3532997"/>
                  <a:pt x="3532997" y="4551996"/>
                  <a:pt x="2275998" y="4551996"/>
                </a:cubicBezTo>
                <a:cubicBezTo>
                  <a:pt x="1018999" y="4551996"/>
                  <a:pt x="0" y="3532997"/>
                  <a:pt x="0" y="2275998"/>
                </a:cubicBezTo>
                <a:cubicBezTo>
                  <a:pt x="0" y="1018999"/>
                  <a:pt x="1018999" y="0"/>
                  <a:pt x="2275998" y="0"/>
                </a:cubicBezTo>
                <a:close/>
              </a:path>
            </a:pathLst>
          </a:custGeom>
          <a:noFill/>
          <a:ln w="38100">
            <a:solidFill>
              <a:srgbClr val="D8DFDE"/>
            </a:solidFill>
          </a:ln>
        </p:spPr>
        <p:txBody>
          <a:bodyPr wrap="square" lIns="216000" tIns="216000" rIns="216000" bIns="216000" anchor="ctr" anchorCtr="0">
            <a:noAutofit/>
          </a:bodyPr>
          <a:lstStyle>
            <a:lvl1pPr marL="0" indent="0" algn="l">
              <a:lnSpc>
                <a:spcPct val="100000"/>
              </a:lnSpc>
              <a:buNone/>
              <a:defRPr sz="2000"/>
            </a:lvl1pPr>
            <a:lvl2pPr marL="288000" indent="0" algn="ctr">
              <a:buNone/>
              <a:defRPr/>
            </a:lvl2pPr>
            <a:lvl3pPr algn="ctr">
              <a:defRPr/>
            </a:lvl3pPr>
            <a:lvl4pPr algn="ctr">
              <a:defRPr/>
            </a:lvl4pPr>
            <a:lvl5pPr algn="ctr">
              <a:defRPr/>
            </a:lvl5pPr>
          </a:lstStyle>
          <a:p>
            <a:pPr lvl="0"/>
            <a:r>
              <a:rPr lang="en-US"/>
              <a:t>Click to add </a:t>
            </a:r>
            <a:br>
              <a:rPr lang="en-US"/>
            </a:br>
            <a:r>
              <a:rPr lang="en-US"/>
              <a:t>content</a:t>
            </a:r>
          </a:p>
        </p:txBody>
      </p:sp>
      <p:sp>
        <p:nvSpPr>
          <p:cNvPr id="2" name="Title 1">
            <a:extLst>
              <a:ext uri="{FF2B5EF4-FFF2-40B4-BE49-F238E27FC236}">
                <a16:creationId xmlns:a16="http://schemas.microsoft.com/office/drawing/2014/main" id="{B1B56EA3-D364-C533-10D3-893A65FA0C71}"/>
              </a:ext>
            </a:extLst>
          </p:cNvPr>
          <p:cNvSpPr>
            <a:spLocks noGrp="1"/>
          </p:cNvSpPr>
          <p:nvPr>
            <p:ph type="title" hasCustomPrompt="1"/>
          </p:nvPr>
        </p:nvSpPr>
        <p:spPr>
          <a:xfrm>
            <a:off x="609600" y="2681103"/>
            <a:ext cx="2438400" cy="1495794"/>
          </a:xfrm>
        </p:spPr>
        <p:txBody>
          <a:bodyPr anchor="ctr" anchorCtr="0">
            <a:spAutoFit/>
          </a:bodyPr>
          <a:lstStyle/>
          <a:p>
            <a:r>
              <a:rPr lang="en-US"/>
              <a:t>Click to enter title here</a:t>
            </a:r>
          </a:p>
        </p:txBody>
      </p:sp>
      <p:cxnSp>
        <p:nvCxnSpPr>
          <p:cNvPr id="4" name="Straight Connector 3">
            <a:extLst>
              <a:ext uri="{FF2B5EF4-FFF2-40B4-BE49-F238E27FC236}">
                <a16:creationId xmlns:a16="http://schemas.microsoft.com/office/drawing/2014/main" id="{66AF0C82-6917-BA47-1ABB-92D8583FA868}"/>
              </a:ext>
            </a:extLst>
          </p:cNvPr>
          <p:cNvCxnSpPr>
            <a:cxnSpLocks/>
          </p:cNvCxnSpPr>
          <p:nvPr userDrawn="1"/>
        </p:nvCxnSpPr>
        <p:spPr>
          <a:xfrm>
            <a:off x="3352800" y="1011239"/>
            <a:ext cx="0" cy="45783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5752064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1" name="Text Placeholder 96">
            <a:extLst>
              <a:ext uri="{FF2B5EF4-FFF2-40B4-BE49-F238E27FC236}">
                <a16:creationId xmlns:a16="http://schemas.microsoft.com/office/drawing/2014/main" id="{C949FF72-87ED-4607-89DB-176C532FA3A0}"/>
              </a:ext>
            </a:extLst>
          </p:cNvPr>
          <p:cNvSpPr>
            <a:spLocks noGrp="1"/>
          </p:cNvSpPr>
          <p:nvPr>
            <p:ph type="body" sz="quarter" idx="111" hasCustomPrompt="1"/>
          </p:nvPr>
        </p:nvSpPr>
        <p:spPr>
          <a:xfrm>
            <a:off x="609600" y="6200775"/>
            <a:ext cx="9753600" cy="657225"/>
          </a:xfrm>
        </p:spPr>
        <p:txBody>
          <a:bodyPr bIns="72000" anchor="b" anchorCtr="0">
            <a:noAutofit/>
          </a:bodyPr>
          <a:lstStyle>
            <a:lvl1pPr>
              <a:lnSpc>
                <a:spcPct val="100000"/>
              </a:lnSpc>
              <a:spcAft>
                <a:spcPts val="300"/>
              </a:spcAft>
              <a:buNone/>
              <a:defRPr sz="800"/>
            </a:lvl1pPr>
          </a:lstStyle>
          <a:p>
            <a:pPr lvl="0"/>
            <a:r>
              <a:rPr lang="en-US"/>
              <a:t>Footnotes</a:t>
            </a:r>
          </a:p>
        </p:txBody>
      </p:sp>
      <p:sp>
        <p:nvSpPr>
          <p:cNvPr id="7" name="Date Placeholder 6">
            <a:extLst>
              <a:ext uri="{FF2B5EF4-FFF2-40B4-BE49-F238E27FC236}">
                <a16:creationId xmlns:a16="http://schemas.microsoft.com/office/drawing/2014/main" id="{F002CC1A-50FF-4A50-8660-D325E3429D98}"/>
              </a:ext>
            </a:extLst>
          </p:cNvPr>
          <p:cNvSpPr>
            <a:spLocks noGrp="1"/>
          </p:cNvSpPr>
          <p:nvPr>
            <p:ph type="dt" sz="half" idx="20"/>
          </p:nvPr>
        </p:nvSpPr>
        <p:spPr/>
        <p:txBody>
          <a:bodyPr/>
          <a:lstStyle>
            <a:lvl1pPr>
              <a:lnSpc>
                <a:spcPct val="100000"/>
              </a:lnSpc>
              <a:defRPr/>
            </a:lvl1pPr>
          </a:lstStyle>
          <a:p>
            <a:endParaRPr lang="en-GB"/>
          </a:p>
        </p:txBody>
      </p:sp>
      <p:sp>
        <p:nvSpPr>
          <p:cNvPr id="10" name="Slide Number Placeholder 9">
            <a:extLst>
              <a:ext uri="{FF2B5EF4-FFF2-40B4-BE49-F238E27FC236}">
                <a16:creationId xmlns:a16="http://schemas.microsoft.com/office/drawing/2014/main" id="{7E938F29-84D5-4449-9358-343332B4BEF7}"/>
              </a:ext>
            </a:extLst>
          </p:cNvPr>
          <p:cNvSpPr>
            <a:spLocks noGrp="1"/>
          </p:cNvSpPr>
          <p:nvPr>
            <p:ph type="sldNum" sz="quarter" idx="22"/>
          </p:nvPr>
        </p:nvSpPr>
        <p:spPr/>
        <p:txBody>
          <a:bodyPr/>
          <a:lstStyle>
            <a:lvl1pPr>
              <a:lnSpc>
                <a:spcPct val="100000"/>
              </a:lnSpc>
              <a:defRPr/>
            </a:lvl1pPr>
          </a:lstStyle>
          <a:p>
            <a:fld id="{F8E47D07-9D1E-4FE9-B31A-2F5863681021}" type="slidenum">
              <a:rPr lang="en-GB" smtClean="0"/>
              <a:pPr/>
              <a:t>‹#›</a:t>
            </a:fld>
            <a:endParaRPr lang="en-GB"/>
          </a:p>
        </p:txBody>
      </p:sp>
      <p:sp>
        <p:nvSpPr>
          <p:cNvPr id="3" name="Title 2">
            <a:extLst>
              <a:ext uri="{FF2B5EF4-FFF2-40B4-BE49-F238E27FC236}">
                <a16:creationId xmlns:a16="http://schemas.microsoft.com/office/drawing/2014/main" id="{22AD159F-7756-3DA0-DF27-72115E048DD5}"/>
              </a:ext>
            </a:extLst>
          </p:cNvPr>
          <p:cNvSpPr>
            <a:spLocks noGrp="1"/>
          </p:cNvSpPr>
          <p:nvPr>
            <p:ph type="title" hasCustomPrompt="1"/>
          </p:nvPr>
        </p:nvSpPr>
        <p:spPr/>
        <p:txBody>
          <a:bodyPr/>
          <a:lstStyle/>
          <a:p>
            <a:r>
              <a:rPr lang="en-US"/>
              <a:t>Click to enter title here</a:t>
            </a:r>
          </a:p>
        </p:txBody>
      </p:sp>
      <p:sp>
        <p:nvSpPr>
          <p:cNvPr id="9" name="Content Placeholder 8">
            <a:extLst>
              <a:ext uri="{FF2B5EF4-FFF2-40B4-BE49-F238E27FC236}">
                <a16:creationId xmlns:a16="http://schemas.microsoft.com/office/drawing/2014/main" id="{06C49CE0-A935-60E2-C2F2-67EBD888955D}"/>
              </a:ext>
            </a:extLst>
          </p:cNvPr>
          <p:cNvSpPr>
            <a:spLocks noGrp="1"/>
          </p:cNvSpPr>
          <p:nvPr>
            <p:ph sz="quarter" idx="112" hasCustomPrompt="1"/>
          </p:nvPr>
        </p:nvSpPr>
        <p:spPr/>
        <p:txBody>
          <a:bodyPr/>
          <a:lstStyle/>
          <a:p>
            <a:pPr lvl="0"/>
            <a:r>
              <a:rPr lang="en-US"/>
              <a:t>Click to add text here. </a:t>
            </a:r>
            <a:br>
              <a:rPr lang="en-US"/>
            </a:br>
            <a:r>
              <a:rPr lang="en-US"/>
              <a:t>When pasting copy from other slides, be sure to use the Paste and Match Formatting shortcut (</a:t>
            </a:r>
            <a:r>
              <a:rPr lang="en-US" err="1"/>
              <a:t>Cmd</a:t>
            </a:r>
            <a:r>
              <a:rPr lang="en-US"/>
              <a:t> + Option + Shift + V).</a:t>
            </a:r>
            <a:br>
              <a:rPr lang="en-US"/>
            </a:br>
            <a:r>
              <a:rPr lang="en-US"/>
              <a:t>To increase bullet level, select your text and press Tab.</a:t>
            </a:r>
            <a:br>
              <a:rPr lang="en-US"/>
            </a:br>
            <a:r>
              <a:rPr lang="en-US"/>
              <a:t>To decrease bullet level, select your bullet text and press Shift + Tab.</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1475636880"/>
      </p:ext>
    </p:extLst>
  </p:cSld>
  <p:clrMapOvr>
    <a:masterClrMapping/>
  </p:clrMapOvr>
  <p:extLst>
    <p:ext uri="{DCECCB84-F9BA-43D5-87BE-67443E8EF086}">
      <p15:sldGuideLst xmlns:p15="http://schemas.microsoft.com/office/powerpoint/2012/main">
        <p15:guide id="5" orient="horz" pos="925">
          <p15:clr>
            <a:srgbClr val="A6428C"/>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3 Image">
    <p:spTree>
      <p:nvGrpSpPr>
        <p:cNvPr id="1" name=""/>
        <p:cNvGrpSpPr/>
        <p:nvPr/>
      </p:nvGrpSpPr>
      <p:grpSpPr>
        <a:xfrm>
          <a:off x="0" y="0"/>
          <a:ext cx="0" cy="0"/>
          <a:chOff x="0" y="0"/>
          <a:chExt cx="0" cy="0"/>
        </a:xfrm>
      </p:grpSpPr>
      <p:sp>
        <p:nvSpPr>
          <p:cNvPr id="9" name="Text Placeholder 96">
            <a:extLst>
              <a:ext uri="{FF2B5EF4-FFF2-40B4-BE49-F238E27FC236}">
                <a16:creationId xmlns:a16="http://schemas.microsoft.com/office/drawing/2014/main" id="{1DDC5128-F40F-4587-ABA6-C65DA8D4F347}"/>
              </a:ext>
            </a:extLst>
          </p:cNvPr>
          <p:cNvSpPr>
            <a:spLocks noGrp="1"/>
          </p:cNvSpPr>
          <p:nvPr>
            <p:ph type="body" sz="quarter" idx="111" hasCustomPrompt="1"/>
          </p:nvPr>
        </p:nvSpPr>
        <p:spPr>
          <a:xfrm>
            <a:off x="4876800" y="5434015"/>
            <a:ext cx="6705600" cy="765173"/>
          </a:xfrm>
        </p:spPr>
        <p:txBody>
          <a:bodyPr lIns="0" tIns="0" rIns="0" bIns="0" anchor="b" anchorCtr="0">
            <a:noAutofit/>
          </a:bodyPr>
          <a:lstStyle>
            <a:lvl1pPr>
              <a:lnSpc>
                <a:spcPct val="100000"/>
              </a:lnSpc>
              <a:spcAft>
                <a:spcPts val="300"/>
              </a:spcAft>
              <a:buNone/>
              <a:defRPr sz="800"/>
            </a:lvl1pPr>
          </a:lstStyle>
          <a:p>
            <a:pPr lvl="0"/>
            <a:r>
              <a:rPr lang="en-US"/>
              <a:t>Footnotes</a:t>
            </a:r>
          </a:p>
        </p:txBody>
      </p:sp>
      <p:sp>
        <p:nvSpPr>
          <p:cNvPr id="6" name="Date Placeholder 5">
            <a:extLst>
              <a:ext uri="{FF2B5EF4-FFF2-40B4-BE49-F238E27FC236}">
                <a16:creationId xmlns:a16="http://schemas.microsoft.com/office/drawing/2014/main" id="{184B23E2-5E06-49DB-8204-880C851063B7}"/>
              </a:ext>
            </a:extLst>
          </p:cNvPr>
          <p:cNvSpPr>
            <a:spLocks noGrp="1"/>
          </p:cNvSpPr>
          <p:nvPr>
            <p:ph type="dt" sz="half" idx="21"/>
          </p:nvPr>
        </p:nvSpPr>
        <p:spPr/>
        <p:txBody>
          <a:bodyPr/>
          <a:lstStyle>
            <a:lvl1pPr>
              <a:lnSpc>
                <a:spcPct val="100000"/>
              </a:lnSpc>
              <a:defRPr/>
            </a:lvl1pPr>
          </a:lstStyle>
          <a:p>
            <a:endParaRPr lang="en-GB"/>
          </a:p>
        </p:txBody>
      </p:sp>
      <p:sp>
        <p:nvSpPr>
          <p:cNvPr id="14" name="Picture Placeholder 13">
            <a:extLst>
              <a:ext uri="{FF2B5EF4-FFF2-40B4-BE49-F238E27FC236}">
                <a16:creationId xmlns:a16="http://schemas.microsoft.com/office/drawing/2014/main" id="{61878CEE-058E-4CA0-A804-58BE7BD4CE9F}"/>
              </a:ext>
            </a:extLst>
          </p:cNvPr>
          <p:cNvSpPr>
            <a:spLocks noGrp="1"/>
          </p:cNvSpPr>
          <p:nvPr>
            <p:ph type="pic" sz="quarter" idx="20" hasCustomPrompt="1"/>
          </p:nvPr>
        </p:nvSpPr>
        <p:spPr>
          <a:xfrm>
            <a:off x="1" y="0"/>
            <a:ext cx="4267199" cy="6858000"/>
          </a:xfrm>
          <a:prstGeom prst="rect">
            <a:avLst/>
          </a:prstGeom>
          <a:solidFill>
            <a:srgbClr val="D8DFDE"/>
          </a:solidFill>
        </p:spPr>
        <p:txBody>
          <a:bodyPr vert="horz" wrap="square" lIns="396000" tIns="612000" rIns="576000" bIns="1368000" rtlCol="0" anchor="ctr" anchorCtr="0">
            <a:noAutofit/>
          </a:bodyPr>
          <a:lstStyle>
            <a:lvl1pPr marL="0" indent="0" algn="ctr">
              <a:lnSpc>
                <a:spcPct val="100000"/>
              </a:lnSpc>
              <a:spcAft>
                <a:spcPts val="0"/>
              </a:spcAft>
              <a:buNone/>
              <a:defRPr lang="en-US" sz="1600" b="1" dirty="0">
                <a:solidFill>
                  <a:schemeClr val="tx1"/>
                </a:solidFill>
              </a:defRPr>
            </a:lvl1pPr>
          </a:lstStyle>
          <a:p>
            <a:r>
              <a:rPr lang="en-US"/>
              <a:t>_____________________________</a:t>
            </a:r>
            <a:br>
              <a:rPr lang="en-US"/>
            </a:br>
            <a:br>
              <a:rPr lang="en-US"/>
            </a:br>
            <a:r>
              <a:rPr lang="en-US"/>
              <a:t>To add a brand image here:</a:t>
            </a:r>
            <a:br>
              <a:rPr lang="en-US"/>
            </a:br>
            <a:r>
              <a:rPr lang="en-US"/>
              <a:t>Select this placeholder and click </a:t>
            </a:r>
            <a:br>
              <a:rPr lang="en-US"/>
            </a:br>
            <a:r>
              <a:rPr lang="en-US"/>
              <a:t>Brand Pictures in </a:t>
            </a:r>
            <a:r>
              <a:rPr lang="en-US" err="1"/>
              <a:t>BrandIn</a:t>
            </a:r>
            <a:r>
              <a:rPr lang="en-US"/>
              <a:t>.</a:t>
            </a:r>
            <a:br>
              <a:rPr lang="en-US"/>
            </a:br>
            <a:br>
              <a:rPr lang="en-US"/>
            </a:br>
            <a:r>
              <a:rPr lang="en-US"/>
              <a:t>Clicking the icon will insert an </a:t>
            </a:r>
            <a:br>
              <a:rPr lang="en-US"/>
            </a:br>
            <a:r>
              <a:rPr lang="en-US"/>
              <a:t>image from your own files.</a:t>
            </a:r>
            <a:br>
              <a:rPr lang="en-US"/>
            </a:br>
            <a:br>
              <a:rPr lang="en-US"/>
            </a:br>
            <a:br>
              <a:rPr lang="en-US"/>
            </a:br>
            <a:br>
              <a:rPr lang="en-US"/>
            </a:br>
            <a:r>
              <a:rPr lang="en-US"/>
              <a:t>The image can then be scaled </a:t>
            </a:r>
            <a:br>
              <a:rPr lang="en-US"/>
            </a:br>
            <a:r>
              <a:rPr lang="en-US"/>
              <a:t>within the frame by using the </a:t>
            </a:r>
            <a:br>
              <a:rPr lang="en-US"/>
            </a:br>
            <a:r>
              <a:rPr lang="en-US"/>
              <a:t>Crop feature in the Picture Format</a:t>
            </a:r>
            <a:br>
              <a:rPr lang="en-US"/>
            </a:br>
            <a:r>
              <a:rPr lang="en-US"/>
              <a:t>tab of the ribbon.</a:t>
            </a:r>
            <a:br>
              <a:rPr lang="en-US"/>
            </a:br>
            <a:r>
              <a:rPr lang="en-US"/>
              <a:t>_____________________________</a:t>
            </a:r>
          </a:p>
        </p:txBody>
      </p:sp>
      <p:sp>
        <p:nvSpPr>
          <p:cNvPr id="11" name="Content Placeholder 3">
            <a:extLst>
              <a:ext uri="{FF2B5EF4-FFF2-40B4-BE49-F238E27FC236}">
                <a16:creationId xmlns:a16="http://schemas.microsoft.com/office/drawing/2014/main" id="{76875AC1-186F-4F1F-B7EF-24D7150A24FB}"/>
              </a:ext>
            </a:extLst>
          </p:cNvPr>
          <p:cNvSpPr>
            <a:spLocks noGrp="1"/>
          </p:cNvSpPr>
          <p:nvPr>
            <p:ph sz="quarter" idx="19" hasCustomPrompt="1"/>
          </p:nvPr>
        </p:nvSpPr>
        <p:spPr>
          <a:xfrm>
            <a:off x="4876800" y="1468438"/>
            <a:ext cx="6705600" cy="3965577"/>
          </a:xfrm>
          <a:prstGeom prst="rect">
            <a:avLst/>
          </a:prstGeom>
        </p:spPr>
        <p:txBody>
          <a:bodyPr lIns="0" rIns="0"/>
          <a:lstStyle>
            <a:lvl1pPr>
              <a:lnSpc>
                <a:spcPct val="100000"/>
              </a:lnSpc>
              <a:defRPr/>
            </a:lvl1pPr>
            <a:lvl2pPr marL="460800" indent="-230400">
              <a:lnSpc>
                <a:spcPct val="100000"/>
              </a:lnSpc>
              <a:defRPr lang="en-US" sz="2400" kern="1200">
                <a:solidFill>
                  <a:schemeClr val="tx1"/>
                </a:solidFill>
                <a:latin typeface="+mn-lt"/>
                <a:ea typeface="+mn-ea"/>
                <a:cs typeface="+mn-cs"/>
              </a:defRPr>
            </a:lvl2pPr>
            <a:lvl3pPr marL="691200" indent="-230400">
              <a:lnSpc>
                <a:spcPct val="100000"/>
              </a:lnSpc>
              <a:defRPr lang="en-US" sz="2000" kern="1200" dirty="0">
                <a:solidFill>
                  <a:schemeClr val="tx1"/>
                </a:solidFill>
                <a:latin typeface="+mn-lt"/>
                <a:ea typeface="+mn-ea"/>
                <a:cs typeface="+mn-cs"/>
              </a:defRPr>
            </a:lvl3pPr>
            <a:lvl4pPr marL="921600" indent="-230400">
              <a:lnSpc>
                <a:spcPct val="100000"/>
              </a:lnSpc>
              <a:defRPr lang="en-US" sz="2000" kern="1200" dirty="0">
                <a:solidFill>
                  <a:schemeClr val="tx1"/>
                </a:solidFill>
                <a:latin typeface="+mn-lt"/>
                <a:ea typeface="+mn-ea"/>
                <a:cs typeface="+mn-cs"/>
              </a:defRPr>
            </a:lvl4pPr>
            <a:lvl5pPr>
              <a:lnSpc>
                <a:spcPct val="100000"/>
              </a:lnSpc>
              <a:defRPr/>
            </a:lvl5pPr>
          </a:lstStyle>
          <a:p>
            <a:pPr lvl="0"/>
            <a:r>
              <a:rPr lang="en-GB"/>
              <a:t>Click to add content. When pasting copy from other slides, be sure to use the Paste and Match Formatting shortcut (</a:t>
            </a:r>
            <a:r>
              <a:rPr lang="en-GB" err="1"/>
              <a:t>Cmd</a:t>
            </a:r>
            <a:r>
              <a:rPr lang="en-GB"/>
              <a:t> + Option + Shift + V).</a:t>
            </a:r>
          </a:p>
          <a:p>
            <a:pPr lvl="1"/>
            <a:r>
              <a:rPr lang="en-GB"/>
              <a:t>Second level</a:t>
            </a:r>
          </a:p>
          <a:p>
            <a:pPr lvl="2"/>
            <a:r>
              <a:rPr lang="en-GB"/>
              <a:t>Third level</a:t>
            </a:r>
          </a:p>
          <a:p>
            <a:pPr lvl="3"/>
            <a:r>
              <a:rPr lang="en-GB"/>
              <a:t>Fourth level</a:t>
            </a:r>
          </a:p>
          <a:p>
            <a:pPr lvl="4"/>
            <a:r>
              <a:rPr lang="en-GB"/>
              <a:t>Fifth level</a:t>
            </a:r>
          </a:p>
        </p:txBody>
      </p:sp>
      <p:sp>
        <p:nvSpPr>
          <p:cNvPr id="8" name="Slide Number Placeholder 7">
            <a:extLst>
              <a:ext uri="{FF2B5EF4-FFF2-40B4-BE49-F238E27FC236}">
                <a16:creationId xmlns:a16="http://schemas.microsoft.com/office/drawing/2014/main" id="{E7097FB9-E2D3-4E4F-B628-163A151D14B3}"/>
              </a:ext>
            </a:extLst>
          </p:cNvPr>
          <p:cNvSpPr>
            <a:spLocks noGrp="1"/>
          </p:cNvSpPr>
          <p:nvPr>
            <p:ph type="sldNum" sz="quarter" idx="23"/>
          </p:nvPr>
        </p:nvSpPr>
        <p:spPr/>
        <p:txBody>
          <a:bodyPr/>
          <a:lstStyle>
            <a:lvl1pPr>
              <a:lnSpc>
                <a:spcPct val="100000"/>
              </a:lnSpc>
              <a:defRPr>
                <a:solidFill>
                  <a:schemeClr val="bg1"/>
                </a:solidFill>
              </a:defRPr>
            </a:lvl1pPr>
          </a:lstStyle>
          <a:p>
            <a:fld id="{F8E47D07-9D1E-4FE9-B31A-2F5863681021}" type="slidenum">
              <a:rPr lang="en-GB" smtClean="0"/>
              <a:pPr/>
              <a:t>‹#›</a:t>
            </a:fld>
            <a:endParaRPr lang="en-GB"/>
          </a:p>
        </p:txBody>
      </p:sp>
      <p:sp>
        <p:nvSpPr>
          <p:cNvPr id="4" name="Title 3">
            <a:extLst>
              <a:ext uri="{FF2B5EF4-FFF2-40B4-BE49-F238E27FC236}">
                <a16:creationId xmlns:a16="http://schemas.microsoft.com/office/drawing/2014/main" id="{0CE8D31C-DCAE-C47D-D5D2-ADBFFC545871}"/>
              </a:ext>
            </a:extLst>
          </p:cNvPr>
          <p:cNvSpPr>
            <a:spLocks noGrp="1"/>
          </p:cNvSpPr>
          <p:nvPr>
            <p:ph type="title" hasCustomPrompt="1"/>
          </p:nvPr>
        </p:nvSpPr>
        <p:spPr>
          <a:xfrm>
            <a:off x="4876800" y="401638"/>
            <a:ext cx="6705600" cy="914400"/>
          </a:xfrm>
        </p:spPr>
        <p:txBody>
          <a:bodyPr/>
          <a:lstStyle/>
          <a:p>
            <a:r>
              <a:rPr lang="en-US"/>
              <a:t>Click to enter title here</a:t>
            </a:r>
          </a:p>
        </p:txBody>
      </p:sp>
    </p:spTree>
    <p:custDataLst>
      <p:tags r:id="rId1"/>
    </p:custDataLst>
    <p:extLst>
      <p:ext uri="{BB962C8B-B14F-4D97-AF65-F5344CB8AC3E}">
        <p14:creationId xmlns:p14="http://schemas.microsoft.com/office/powerpoint/2010/main" val="3631267964"/>
      </p:ext>
    </p:extLst>
  </p:cSld>
  <p:clrMapOvr>
    <a:masterClrMapping/>
  </p:clrMapOvr>
  <p:extLst>
    <p:ext uri="{DCECCB84-F9BA-43D5-87BE-67443E8EF086}">
      <p15:sldGuideLst xmlns:p15="http://schemas.microsoft.com/office/powerpoint/2012/main">
        <p15:guide id="5" orient="horz" pos="925">
          <p15:clr>
            <a:srgbClr val="A6428C"/>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3 Image">
    <p:spTree>
      <p:nvGrpSpPr>
        <p:cNvPr id="1" name=""/>
        <p:cNvGrpSpPr/>
        <p:nvPr/>
      </p:nvGrpSpPr>
      <p:grpSpPr>
        <a:xfrm>
          <a:off x="0" y="0"/>
          <a:ext cx="0" cy="0"/>
          <a:chOff x="0" y="0"/>
          <a:chExt cx="0" cy="0"/>
        </a:xfrm>
      </p:grpSpPr>
      <p:sp>
        <p:nvSpPr>
          <p:cNvPr id="8" name="Text Placeholder 96">
            <a:extLst>
              <a:ext uri="{FF2B5EF4-FFF2-40B4-BE49-F238E27FC236}">
                <a16:creationId xmlns:a16="http://schemas.microsoft.com/office/drawing/2014/main" id="{73C6320D-F937-4522-9E69-DB2AAD8AEA21}"/>
              </a:ext>
            </a:extLst>
          </p:cNvPr>
          <p:cNvSpPr>
            <a:spLocks noGrp="1"/>
          </p:cNvSpPr>
          <p:nvPr>
            <p:ph type="body" sz="quarter" idx="111" hasCustomPrompt="1"/>
          </p:nvPr>
        </p:nvSpPr>
        <p:spPr>
          <a:xfrm>
            <a:off x="7924800" y="5434015"/>
            <a:ext cx="3657600" cy="765173"/>
          </a:xfrm>
        </p:spPr>
        <p:txBody>
          <a:bodyPr lIns="0" tIns="0" rIns="0" bIns="0" anchor="b" anchorCtr="0">
            <a:noAutofit/>
          </a:bodyPr>
          <a:lstStyle>
            <a:lvl1pPr>
              <a:lnSpc>
                <a:spcPct val="100000"/>
              </a:lnSpc>
              <a:spcAft>
                <a:spcPts val="300"/>
              </a:spcAft>
              <a:buNone/>
              <a:defRPr sz="800"/>
            </a:lvl1pPr>
          </a:lstStyle>
          <a:p>
            <a:pPr lvl="0"/>
            <a:r>
              <a:rPr lang="en-US"/>
              <a:t>Footnotes</a:t>
            </a:r>
          </a:p>
        </p:txBody>
      </p:sp>
      <p:sp>
        <p:nvSpPr>
          <p:cNvPr id="3" name="Date Placeholder 2">
            <a:extLst>
              <a:ext uri="{FF2B5EF4-FFF2-40B4-BE49-F238E27FC236}">
                <a16:creationId xmlns:a16="http://schemas.microsoft.com/office/drawing/2014/main" id="{8EDCC698-5F0A-4A1C-B64E-2817FBBBC11A}"/>
              </a:ext>
            </a:extLst>
          </p:cNvPr>
          <p:cNvSpPr>
            <a:spLocks noGrp="1"/>
          </p:cNvSpPr>
          <p:nvPr>
            <p:ph type="dt" sz="half" idx="10"/>
          </p:nvPr>
        </p:nvSpPr>
        <p:spPr/>
        <p:txBody>
          <a:bodyPr/>
          <a:lstStyle>
            <a:lvl1pPr>
              <a:lnSpc>
                <a:spcPct val="100000"/>
              </a:lnSpc>
              <a:defRPr/>
            </a:lvl1pPr>
          </a:lstStyle>
          <a:p>
            <a:endParaRPr lang="en-GB"/>
          </a:p>
        </p:txBody>
      </p:sp>
      <p:sp>
        <p:nvSpPr>
          <p:cNvPr id="9" name="Picture Placeholder 8">
            <a:extLst>
              <a:ext uri="{FF2B5EF4-FFF2-40B4-BE49-F238E27FC236}">
                <a16:creationId xmlns:a16="http://schemas.microsoft.com/office/drawing/2014/main" id="{EAD9F5C2-E3CA-4137-B291-3F738B45F561}"/>
              </a:ext>
            </a:extLst>
          </p:cNvPr>
          <p:cNvSpPr>
            <a:spLocks noGrp="1"/>
          </p:cNvSpPr>
          <p:nvPr>
            <p:ph type="pic" sz="quarter" idx="21" hasCustomPrompt="1"/>
          </p:nvPr>
        </p:nvSpPr>
        <p:spPr>
          <a:xfrm>
            <a:off x="1" y="0"/>
            <a:ext cx="7315199" cy="6858000"/>
          </a:xfrm>
          <a:prstGeom prst="rect">
            <a:avLst/>
          </a:prstGeom>
          <a:solidFill>
            <a:srgbClr val="D8DFDE"/>
          </a:solidFill>
        </p:spPr>
        <p:txBody>
          <a:bodyPr vert="horz" wrap="square" lIns="396000" tIns="612000" rIns="576000" bIns="1584000" rtlCol="0" anchor="ctr" anchorCtr="0">
            <a:noAutofit/>
          </a:bodyPr>
          <a:lstStyle>
            <a:lvl1pPr marL="0" indent="0" algn="ctr">
              <a:lnSpc>
                <a:spcPct val="100000"/>
              </a:lnSpc>
              <a:spcAft>
                <a:spcPts val="0"/>
              </a:spcAft>
              <a:buNone/>
              <a:defRPr lang="en-US" sz="1600" b="1" dirty="0">
                <a:solidFill>
                  <a:schemeClr val="tx1"/>
                </a:solidFill>
              </a:defRPr>
            </a:lvl1pPr>
          </a:lstStyle>
          <a:p>
            <a:r>
              <a:rPr lang="en-US"/>
              <a:t>_______________________________</a:t>
            </a:r>
            <a:br>
              <a:rPr lang="en-US"/>
            </a:br>
            <a:br>
              <a:rPr lang="en-US"/>
            </a:br>
            <a:r>
              <a:rPr lang="en-US"/>
              <a:t>To add a brand image here:</a:t>
            </a:r>
            <a:br>
              <a:rPr lang="en-US"/>
            </a:br>
            <a:r>
              <a:rPr lang="en-US"/>
              <a:t>Select this placeholder and click </a:t>
            </a:r>
            <a:br>
              <a:rPr lang="en-US"/>
            </a:br>
            <a:r>
              <a:rPr lang="en-US"/>
              <a:t>Brand Pictures in </a:t>
            </a:r>
            <a:r>
              <a:rPr lang="en-US" err="1"/>
              <a:t>BrandIn</a:t>
            </a:r>
            <a:r>
              <a:rPr lang="en-US"/>
              <a:t>.</a:t>
            </a:r>
            <a:br>
              <a:rPr lang="en-US"/>
            </a:br>
            <a:br>
              <a:rPr lang="en-US"/>
            </a:br>
            <a:r>
              <a:rPr lang="en-US"/>
              <a:t>Clicking the icon will insert an </a:t>
            </a:r>
            <a:br>
              <a:rPr lang="en-US"/>
            </a:br>
            <a:r>
              <a:rPr lang="en-US"/>
              <a:t>image from your own files.</a:t>
            </a:r>
            <a:br>
              <a:rPr lang="en-US"/>
            </a:br>
            <a:br>
              <a:rPr lang="en-US"/>
            </a:br>
            <a:br>
              <a:rPr lang="en-US"/>
            </a:br>
            <a:br>
              <a:rPr lang="en-US"/>
            </a:br>
            <a:r>
              <a:rPr lang="en-US"/>
              <a:t> The image can then be scaled within </a:t>
            </a:r>
            <a:br>
              <a:rPr lang="en-US"/>
            </a:br>
            <a:r>
              <a:rPr lang="en-US"/>
              <a:t>the frame by using the Crop feature in </a:t>
            </a:r>
            <a:br>
              <a:rPr lang="en-US"/>
            </a:br>
            <a:r>
              <a:rPr lang="en-US"/>
              <a:t>the Picture Format tab of the ribbon.</a:t>
            </a:r>
            <a:br>
              <a:rPr lang="en-US"/>
            </a:br>
            <a:r>
              <a:rPr lang="en-US"/>
              <a:t>_______________________________</a:t>
            </a:r>
          </a:p>
        </p:txBody>
      </p:sp>
      <p:sp>
        <p:nvSpPr>
          <p:cNvPr id="5" name="Slide Number Placeholder 4">
            <a:extLst>
              <a:ext uri="{FF2B5EF4-FFF2-40B4-BE49-F238E27FC236}">
                <a16:creationId xmlns:a16="http://schemas.microsoft.com/office/drawing/2014/main" id="{3D99530C-C25D-41F5-8CBD-274088C900B1}"/>
              </a:ext>
            </a:extLst>
          </p:cNvPr>
          <p:cNvSpPr>
            <a:spLocks noGrp="1"/>
          </p:cNvSpPr>
          <p:nvPr>
            <p:ph type="sldNum" sz="quarter" idx="12"/>
          </p:nvPr>
        </p:nvSpPr>
        <p:spPr/>
        <p:txBody>
          <a:bodyPr/>
          <a:lstStyle>
            <a:lvl1pPr>
              <a:lnSpc>
                <a:spcPct val="100000"/>
              </a:lnSpc>
              <a:defRPr>
                <a:solidFill>
                  <a:schemeClr val="bg1"/>
                </a:solidFill>
              </a:defRPr>
            </a:lvl1pPr>
          </a:lstStyle>
          <a:p>
            <a:fld id="{F8E47D07-9D1E-4FE9-B31A-2F5863681021}" type="slidenum">
              <a:rPr lang="en-GB" smtClean="0"/>
              <a:pPr/>
              <a:t>‹#›</a:t>
            </a:fld>
            <a:endParaRPr lang="en-GB"/>
          </a:p>
        </p:txBody>
      </p:sp>
      <p:sp>
        <p:nvSpPr>
          <p:cNvPr id="11" name="Content Placeholder 3">
            <a:extLst>
              <a:ext uri="{FF2B5EF4-FFF2-40B4-BE49-F238E27FC236}">
                <a16:creationId xmlns:a16="http://schemas.microsoft.com/office/drawing/2014/main" id="{76875AC1-186F-4F1F-B7EF-24D7150A24FB}"/>
              </a:ext>
            </a:extLst>
          </p:cNvPr>
          <p:cNvSpPr>
            <a:spLocks noGrp="1"/>
          </p:cNvSpPr>
          <p:nvPr>
            <p:ph sz="quarter" idx="19" hasCustomPrompt="1"/>
          </p:nvPr>
        </p:nvSpPr>
        <p:spPr>
          <a:xfrm>
            <a:off x="7924800" y="1468438"/>
            <a:ext cx="3657600" cy="3965577"/>
          </a:xfrm>
          <a:prstGeom prst="rect">
            <a:avLst/>
          </a:prstGeom>
        </p:spPr>
        <p:txBody>
          <a:bodyPr lIns="0" rIns="0"/>
          <a:lstStyle>
            <a:lvl1pPr>
              <a:lnSpc>
                <a:spcPct val="100000"/>
              </a:lnSpc>
              <a:defRPr/>
            </a:lvl1pPr>
            <a:lvl2pPr marL="460800" indent="-230400">
              <a:lnSpc>
                <a:spcPct val="100000"/>
              </a:lnSpc>
              <a:defRPr lang="en-US" sz="2400" kern="1200">
                <a:solidFill>
                  <a:schemeClr val="tx1"/>
                </a:solidFill>
                <a:latin typeface="+mn-lt"/>
                <a:ea typeface="+mn-ea"/>
                <a:cs typeface="+mn-cs"/>
              </a:defRPr>
            </a:lvl2pPr>
            <a:lvl3pPr marL="691200" indent="-230400">
              <a:lnSpc>
                <a:spcPct val="100000"/>
              </a:lnSpc>
              <a:defRPr lang="en-US" sz="2000" kern="1200" dirty="0">
                <a:solidFill>
                  <a:schemeClr val="tx1"/>
                </a:solidFill>
                <a:latin typeface="+mn-lt"/>
                <a:ea typeface="+mn-ea"/>
                <a:cs typeface="+mn-cs"/>
              </a:defRPr>
            </a:lvl3pPr>
            <a:lvl4pPr marL="921600" indent="-230400">
              <a:lnSpc>
                <a:spcPct val="100000"/>
              </a:lnSpc>
              <a:defRPr lang="en-US" sz="2000" kern="1200" dirty="0">
                <a:solidFill>
                  <a:schemeClr val="tx1"/>
                </a:solidFill>
                <a:latin typeface="+mn-lt"/>
                <a:ea typeface="+mn-ea"/>
                <a:cs typeface="+mn-cs"/>
              </a:defRPr>
            </a:lvl4pPr>
            <a:lvl5pPr>
              <a:lnSpc>
                <a:spcPct val="100000"/>
              </a:lnSpc>
              <a:defRPr/>
            </a:lvl5pPr>
          </a:lstStyle>
          <a:p>
            <a:pPr lvl="0"/>
            <a:r>
              <a:rPr lang="en-GB"/>
              <a:t>Click to add content. When pasting copy from other slides, be sure to use the Paste and Match Formatting shortcut (</a:t>
            </a:r>
            <a:r>
              <a:rPr lang="en-GB" err="1"/>
              <a:t>Cmd</a:t>
            </a:r>
            <a:r>
              <a:rPr lang="en-GB"/>
              <a:t> + Option + Shift + V).</a:t>
            </a:r>
          </a:p>
          <a:p>
            <a:pPr lvl="1"/>
            <a:r>
              <a:rPr lang="en-GB"/>
              <a:t>Second level</a:t>
            </a:r>
          </a:p>
          <a:p>
            <a:pPr lvl="2"/>
            <a:r>
              <a:rPr lang="en-GB"/>
              <a:t>Third level</a:t>
            </a:r>
          </a:p>
          <a:p>
            <a:pPr lvl="3"/>
            <a:r>
              <a:rPr lang="en-GB"/>
              <a:t>Fourth level</a:t>
            </a:r>
          </a:p>
          <a:p>
            <a:pPr lvl="4"/>
            <a:r>
              <a:rPr lang="en-GB"/>
              <a:t>Fifth level</a:t>
            </a:r>
          </a:p>
        </p:txBody>
      </p:sp>
      <p:sp>
        <p:nvSpPr>
          <p:cNvPr id="6" name="Title 5">
            <a:extLst>
              <a:ext uri="{FF2B5EF4-FFF2-40B4-BE49-F238E27FC236}">
                <a16:creationId xmlns:a16="http://schemas.microsoft.com/office/drawing/2014/main" id="{1F551309-C685-A1F5-C2C6-49B85FEF1E32}"/>
              </a:ext>
            </a:extLst>
          </p:cNvPr>
          <p:cNvSpPr>
            <a:spLocks noGrp="1"/>
          </p:cNvSpPr>
          <p:nvPr>
            <p:ph type="title" hasCustomPrompt="1"/>
          </p:nvPr>
        </p:nvSpPr>
        <p:spPr>
          <a:xfrm>
            <a:off x="7924800" y="401638"/>
            <a:ext cx="3657600" cy="914400"/>
          </a:xfrm>
        </p:spPr>
        <p:txBody>
          <a:bodyPr/>
          <a:lstStyle/>
          <a:p>
            <a:r>
              <a:rPr lang="en-US"/>
              <a:t>Click to enter title here</a:t>
            </a:r>
          </a:p>
        </p:txBody>
      </p:sp>
    </p:spTree>
    <p:custDataLst>
      <p:tags r:id="rId1"/>
    </p:custDataLst>
    <p:extLst>
      <p:ext uri="{BB962C8B-B14F-4D97-AF65-F5344CB8AC3E}">
        <p14:creationId xmlns:p14="http://schemas.microsoft.com/office/powerpoint/2010/main" val="3595396191"/>
      </p:ext>
    </p:extLst>
  </p:cSld>
  <p:clrMapOvr>
    <a:masterClrMapping/>
  </p:clrMapOvr>
  <p:extLst>
    <p:ext uri="{DCECCB84-F9BA-43D5-87BE-67443E8EF086}">
      <p15:sldGuideLst xmlns:p15="http://schemas.microsoft.com/office/powerpoint/2012/main">
        <p15:guide id="5" orient="horz" pos="925">
          <p15:clr>
            <a:srgbClr val="A6428C"/>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ntent and Image in Lens">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4A37A4CB-10E5-A1D6-DDA9-1CB79A3D63AB}"/>
              </a:ext>
            </a:extLst>
          </p:cNvPr>
          <p:cNvSpPr>
            <a:spLocks noGrp="1"/>
          </p:cNvSpPr>
          <p:nvPr>
            <p:ph type="pic" sz="quarter" idx="20" hasCustomPrompt="1"/>
          </p:nvPr>
        </p:nvSpPr>
        <p:spPr>
          <a:xfrm>
            <a:off x="6096001" y="1"/>
            <a:ext cx="6096002" cy="6857999"/>
          </a:xfrm>
          <a:custGeom>
            <a:avLst/>
            <a:gdLst>
              <a:gd name="connsiteX0" fmla="*/ 5707734 w 6096002"/>
              <a:gd name="connsiteY0" fmla="*/ 6429739 h 6857999"/>
              <a:gd name="connsiteX1" fmla="*/ 5686402 w 6096002"/>
              <a:gd name="connsiteY1" fmla="*/ 6454897 h 6857999"/>
              <a:gd name="connsiteX2" fmla="*/ 5741033 w 6096002"/>
              <a:gd name="connsiteY2" fmla="*/ 6533484 h 6857999"/>
              <a:gd name="connsiteX3" fmla="*/ 5798266 w 6096002"/>
              <a:gd name="connsiteY3" fmla="*/ 6526481 h 6857999"/>
              <a:gd name="connsiteX4" fmla="*/ 5799046 w 6096002"/>
              <a:gd name="connsiteY4" fmla="*/ 6522332 h 6857999"/>
              <a:gd name="connsiteX5" fmla="*/ 5803209 w 6096002"/>
              <a:gd name="connsiteY5" fmla="*/ 6494320 h 6857999"/>
              <a:gd name="connsiteX6" fmla="*/ 5769389 w 6096002"/>
              <a:gd name="connsiteY6" fmla="*/ 6479796 h 6857999"/>
              <a:gd name="connsiteX7" fmla="*/ 5771731 w 6096002"/>
              <a:gd name="connsiteY7" fmla="*/ 6515848 h 6857999"/>
              <a:gd name="connsiteX8" fmla="*/ 5771731 w 6096002"/>
              <a:gd name="connsiteY8" fmla="*/ 6520257 h 6857999"/>
              <a:gd name="connsiteX9" fmla="*/ 5755081 w 6096002"/>
              <a:gd name="connsiteY9" fmla="*/ 6531409 h 6857999"/>
              <a:gd name="connsiteX10" fmla="*/ 5699149 w 6096002"/>
              <a:gd name="connsiteY10" fmla="*/ 6448413 h 6857999"/>
              <a:gd name="connsiteX11" fmla="*/ 5700450 w 6096002"/>
              <a:gd name="connsiteY11" fmla="*/ 6447117 h 6857999"/>
              <a:gd name="connsiteX12" fmla="*/ 5701230 w 6096002"/>
              <a:gd name="connsiteY12" fmla="*/ 6447635 h 6857999"/>
              <a:gd name="connsiteX13" fmla="*/ 5701491 w 6096002"/>
              <a:gd name="connsiteY13" fmla="*/ 6447635 h 6857999"/>
              <a:gd name="connsiteX14" fmla="*/ 5769129 w 6096002"/>
              <a:gd name="connsiteY14" fmla="*/ 6475128 h 6857999"/>
              <a:gd name="connsiteX15" fmla="*/ 5803469 w 6096002"/>
              <a:gd name="connsiteY15" fmla="*/ 6489911 h 6857999"/>
              <a:gd name="connsiteX16" fmla="*/ 5830524 w 6096002"/>
              <a:gd name="connsiteY16" fmla="*/ 6502879 h 6857999"/>
              <a:gd name="connsiteX17" fmla="*/ 5842751 w 6096002"/>
              <a:gd name="connsiteY17" fmla="*/ 6519738 h 6857999"/>
              <a:gd name="connsiteX18" fmla="*/ 5690824 w 6096002"/>
              <a:gd name="connsiteY18" fmla="*/ 6632820 h 6857999"/>
              <a:gd name="connsiteX19" fmla="*/ 5690304 w 6096002"/>
              <a:gd name="connsiteY19" fmla="*/ 6633339 h 6857999"/>
              <a:gd name="connsiteX20" fmla="*/ 5689264 w 6096002"/>
              <a:gd name="connsiteY20" fmla="*/ 6634895 h 6857999"/>
              <a:gd name="connsiteX21" fmla="*/ 5689003 w 6096002"/>
              <a:gd name="connsiteY21" fmla="*/ 6635414 h 6857999"/>
              <a:gd name="connsiteX22" fmla="*/ 5684321 w 6096002"/>
              <a:gd name="connsiteY22" fmla="*/ 6649678 h 6857999"/>
              <a:gd name="connsiteX23" fmla="*/ 5703312 w 6096002"/>
              <a:gd name="connsiteY23" fmla="*/ 6673540 h 6857999"/>
              <a:gd name="connsiteX24" fmla="*/ 5716059 w 6096002"/>
              <a:gd name="connsiteY24" fmla="*/ 6675874 h 6857999"/>
              <a:gd name="connsiteX25" fmla="*/ 5718660 w 6096002"/>
              <a:gd name="connsiteY25" fmla="*/ 6676133 h 6857999"/>
              <a:gd name="connsiteX26" fmla="*/ 5844833 w 6096002"/>
              <a:gd name="connsiteY26" fmla="*/ 6651235 h 6857999"/>
              <a:gd name="connsiteX27" fmla="*/ 5854458 w 6096002"/>
              <a:gd name="connsiteY27" fmla="*/ 6625039 h 6857999"/>
              <a:gd name="connsiteX28" fmla="*/ 5810493 w 6096002"/>
              <a:gd name="connsiteY28" fmla="*/ 6599362 h 6857999"/>
              <a:gd name="connsiteX29" fmla="*/ 5801128 w 6096002"/>
              <a:gd name="connsiteY29" fmla="*/ 6605587 h 6857999"/>
              <a:gd name="connsiteX30" fmla="*/ 5836248 w 6096002"/>
              <a:gd name="connsiteY30" fmla="*/ 6628929 h 6857999"/>
              <a:gd name="connsiteX31" fmla="*/ 5834427 w 6096002"/>
              <a:gd name="connsiteY31" fmla="*/ 6632561 h 6857999"/>
              <a:gd name="connsiteX32" fmla="*/ 5832085 w 6096002"/>
              <a:gd name="connsiteY32" fmla="*/ 6632561 h 6857999"/>
              <a:gd name="connsiteX33" fmla="*/ 5754561 w 6096002"/>
              <a:gd name="connsiteY33" fmla="*/ 6637748 h 6857999"/>
              <a:gd name="connsiteX34" fmla="*/ 5747277 w 6096002"/>
              <a:gd name="connsiteY34" fmla="*/ 6638007 h 6857999"/>
              <a:gd name="connsiteX35" fmla="*/ 5759244 w 6096002"/>
              <a:gd name="connsiteY35" fmla="*/ 6628411 h 6857999"/>
              <a:gd name="connsiteX36" fmla="*/ 5882294 w 6096002"/>
              <a:gd name="connsiteY36" fmla="*/ 6546193 h 6857999"/>
              <a:gd name="connsiteX37" fmla="*/ 5852117 w 6096002"/>
              <a:gd name="connsiteY37" fmla="*/ 6467865 h 6857999"/>
              <a:gd name="connsiteX38" fmla="*/ 5707734 w 6096002"/>
              <a:gd name="connsiteY38" fmla="*/ 6429739 h 6857999"/>
              <a:gd name="connsiteX39" fmla="*/ 5770169 w 6096002"/>
              <a:gd name="connsiteY39" fmla="*/ 6319844 h 6857999"/>
              <a:gd name="connsiteX40" fmla="*/ 5652460 w 6096002"/>
              <a:gd name="connsiteY40" fmla="*/ 6424685 h 6857999"/>
              <a:gd name="connsiteX41" fmla="*/ 5608450 w 6096002"/>
              <a:gd name="connsiteY41" fmla="*/ 6493454 h 6857999"/>
              <a:gd name="connsiteX42" fmla="*/ 5626939 w 6096002"/>
              <a:gd name="connsiteY42" fmla="*/ 6514214 h 6857999"/>
              <a:gd name="connsiteX43" fmla="*/ 5748034 w 6096002"/>
              <a:gd name="connsiteY43" fmla="*/ 6576755 h 6857999"/>
              <a:gd name="connsiteX44" fmla="*/ 5757669 w 6096002"/>
              <a:gd name="connsiteY44" fmla="*/ 6570787 h 6857999"/>
              <a:gd name="connsiteX45" fmla="*/ 5650377 w 6096002"/>
              <a:gd name="connsiteY45" fmla="*/ 6511619 h 6857999"/>
              <a:gd name="connsiteX46" fmla="*/ 5633710 w 6096002"/>
              <a:gd name="connsiteY46" fmla="*/ 6496049 h 6857999"/>
              <a:gd name="connsiteX47" fmla="*/ 5663398 w 6096002"/>
              <a:gd name="connsiteY47" fmla="*/ 6464908 h 6857999"/>
              <a:gd name="connsiteX48" fmla="*/ 5679804 w 6096002"/>
              <a:gd name="connsiteY48" fmla="*/ 6448559 h 6857999"/>
              <a:gd name="connsiteX49" fmla="*/ 5681888 w 6096002"/>
              <a:gd name="connsiteY49" fmla="*/ 6431691 h 6857999"/>
              <a:gd name="connsiteX50" fmla="*/ 5703242 w 6096002"/>
              <a:gd name="connsiteY50" fmla="*/ 6424944 h 6857999"/>
              <a:gd name="connsiteX51" fmla="*/ 5731367 w 6096002"/>
              <a:gd name="connsiteY51" fmla="*/ 6396658 h 6857999"/>
              <a:gd name="connsiteX52" fmla="*/ 5754284 w 6096002"/>
              <a:gd name="connsiteY52" fmla="*/ 6378752 h 6857999"/>
              <a:gd name="connsiteX53" fmla="*/ 5760794 w 6096002"/>
              <a:gd name="connsiteY53" fmla="*/ 6391208 h 6857999"/>
              <a:gd name="connsiteX54" fmla="*/ 5765742 w 6096002"/>
              <a:gd name="connsiteY54" fmla="*/ 6436622 h 6857999"/>
              <a:gd name="connsiteX55" fmla="*/ 5804805 w 6096002"/>
              <a:gd name="connsiteY55" fmla="*/ 6447521 h 6857999"/>
              <a:gd name="connsiteX56" fmla="*/ 5770169 w 6096002"/>
              <a:gd name="connsiteY56" fmla="*/ 6319844 h 6857999"/>
              <a:gd name="connsiteX57" fmla="*/ 0 w 6096002"/>
              <a:gd name="connsiteY57" fmla="*/ 0 h 6857999"/>
              <a:gd name="connsiteX58" fmla="*/ 6096002 w 6096002"/>
              <a:gd name="connsiteY58" fmla="*/ 0 h 6857999"/>
              <a:gd name="connsiteX59" fmla="*/ 6096002 w 6096002"/>
              <a:gd name="connsiteY59" fmla="*/ 6857999 h 6857999"/>
              <a:gd name="connsiteX60" fmla="*/ 0 w 6096002"/>
              <a:gd name="connsiteY60"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96002" h="6857999">
                <a:moveTo>
                  <a:pt x="5707734" y="6429739"/>
                </a:moveTo>
                <a:cubicBezTo>
                  <a:pt x="5686402" y="6426886"/>
                  <a:pt x="5677817" y="6434667"/>
                  <a:pt x="5686402" y="6454897"/>
                </a:cubicBezTo>
                <a:cubicBezTo>
                  <a:pt x="5695247" y="6474868"/>
                  <a:pt x="5717620" y="6508326"/>
                  <a:pt x="5741033" y="6533484"/>
                </a:cubicBezTo>
                <a:cubicBezTo>
                  <a:pt x="5764707" y="6558383"/>
                  <a:pt x="5790201" y="6565386"/>
                  <a:pt x="5798266" y="6526481"/>
                </a:cubicBezTo>
                <a:cubicBezTo>
                  <a:pt x="5798526" y="6525185"/>
                  <a:pt x="5798786" y="6523888"/>
                  <a:pt x="5799046" y="6522332"/>
                </a:cubicBezTo>
                <a:cubicBezTo>
                  <a:pt x="5800867" y="6512476"/>
                  <a:pt x="5802428" y="6502879"/>
                  <a:pt x="5803209" y="6494320"/>
                </a:cubicBezTo>
                <a:cubicBezTo>
                  <a:pt x="5792803" y="6489652"/>
                  <a:pt x="5781096" y="6484724"/>
                  <a:pt x="5769389" y="6479796"/>
                </a:cubicBezTo>
                <a:cubicBezTo>
                  <a:pt x="5770170" y="6488614"/>
                  <a:pt x="5771210" y="6503917"/>
                  <a:pt x="5771731" y="6515848"/>
                </a:cubicBezTo>
                <a:cubicBezTo>
                  <a:pt x="5771731" y="6517144"/>
                  <a:pt x="5771731" y="6518701"/>
                  <a:pt x="5771731" y="6520257"/>
                </a:cubicBezTo>
                <a:cubicBezTo>
                  <a:pt x="5772511" y="6539190"/>
                  <a:pt x="5766007" y="6539190"/>
                  <a:pt x="5755081" y="6531409"/>
                </a:cubicBezTo>
                <a:cubicBezTo>
                  <a:pt x="5742334" y="6522332"/>
                  <a:pt x="5703572" y="6471237"/>
                  <a:pt x="5699149" y="6448413"/>
                </a:cubicBezTo>
                <a:cubicBezTo>
                  <a:pt x="5698889" y="6447117"/>
                  <a:pt x="5699669" y="6446857"/>
                  <a:pt x="5700450" y="6447117"/>
                </a:cubicBezTo>
                <a:cubicBezTo>
                  <a:pt x="5700710" y="6447376"/>
                  <a:pt x="5700970" y="6447376"/>
                  <a:pt x="5701230" y="6447635"/>
                </a:cubicBezTo>
                <a:cubicBezTo>
                  <a:pt x="5701230" y="6447635"/>
                  <a:pt x="5701230" y="6447635"/>
                  <a:pt x="5701491" y="6447635"/>
                </a:cubicBezTo>
                <a:cubicBezTo>
                  <a:pt x="5710075" y="6451007"/>
                  <a:pt x="5739472" y="6462678"/>
                  <a:pt x="5769129" y="6475128"/>
                </a:cubicBezTo>
                <a:cubicBezTo>
                  <a:pt x="5780836" y="6480056"/>
                  <a:pt x="5792803" y="6485243"/>
                  <a:pt x="5803469" y="6489911"/>
                </a:cubicBezTo>
                <a:cubicBezTo>
                  <a:pt x="5814135" y="6494580"/>
                  <a:pt x="5823500" y="6499248"/>
                  <a:pt x="5830524" y="6502879"/>
                </a:cubicBezTo>
                <a:cubicBezTo>
                  <a:pt x="5843272" y="6509623"/>
                  <a:pt x="5848214" y="6514291"/>
                  <a:pt x="5842751" y="6519738"/>
                </a:cubicBezTo>
                <a:cubicBezTo>
                  <a:pt x="5816216" y="6546971"/>
                  <a:pt x="5722823" y="6585357"/>
                  <a:pt x="5690824" y="6632820"/>
                </a:cubicBezTo>
                <a:cubicBezTo>
                  <a:pt x="5690824" y="6632820"/>
                  <a:pt x="5690564" y="6633079"/>
                  <a:pt x="5690304" y="6633339"/>
                </a:cubicBezTo>
                <a:cubicBezTo>
                  <a:pt x="5690044" y="6633857"/>
                  <a:pt x="5689524" y="6634376"/>
                  <a:pt x="5689264" y="6634895"/>
                </a:cubicBezTo>
                <a:cubicBezTo>
                  <a:pt x="5689264" y="6635154"/>
                  <a:pt x="5689264" y="6635414"/>
                  <a:pt x="5689003" y="6635414"/>
                </a:cubicBezTo>
                <a:cubicBezTo>
                  <a:pt x="5687443" y="6638526"/>
                  <a:pt x="5685101" y="6643454"/>
                  <a:pt x="5684321" y="6649678"/>
                </a:cubicBezTo>
                <a:cubicBezTo>
                  <a:pt x="5683020" y="6660053"/>
                  <a:pt x="5688483" y="6669649"/>
                  <a:pt x="5703312" y="6673540"/>
                </a:cubicBezTo>
                <a:cubicBezTo>
                  <a:pt x="5707214" y="6674577"/>
                  <a:pt x="5711376" y="6675355"/>
                  <a:pt x="5716059" y="6675874"/>
                </a:cubicBezTo>
                <a:cubicBezTo>
                  <a:pt x="5716839" y="6676133"/>
                  <a:pt x="5717880" y="6676133"/>
                  <a:pt x="5718660" y="6676133"/>
                </a:cubicBezTo>
                <a:cubicBezTo>
                  <a:pt x="5747537" y="6677430"/>
                  <a:pt x="5822200" y="6661090"/>
                  <a:pt x="5844833" y="6651235"/>
                </a:cubicBezTo>
                <a:cubicBezTo>
                  <a:pt x="5868246" y="6640860"/>
                  <a:pt x="5861222" y="6630486"/>
                  <a:pt x="5854458" y="6625039"/>
                </a:cubicBezTo>
                <a:cubicBezTo>
                  <a:pt x="5849255" y="6620889"/>
                  <a:pt x="5823240" y="6606365"/>
                  <a:pt x="5810493" y="6599362"/>
                </a:cubicBezTo>
                <a:cubicBezTo>
                  <a:pt x="5807111" y="6601696"/>
                  <a:pt x="5804509" y="6603253"/>
                  <a:pt x="5801128" y="6605587"/>
                </a:cubicBezTo>
                <a:cubicBezTo>
                  <a:pt x="5822720" y="6618555"/>
                  <a:pt x="5831305" y="6625039"/>
                  <a:pt x="5836248" y="6628929"/>
                </a:cubicBezTo>
                <a:cubicBezTo>
                  <a:pt x="5838329" y="6630486"/>
                  <a:pt x="5837288" y="6632301"/>
                  <a:pt x="5834427" y="6632561"/>
                </a:cubicBezTo>
                <a:cubicBezTo>
                  <a:pt x="5833646" y="6632561"/>
                  <a:pt x="5832866" y="6632561"/>
                  <a:pt x="5832085" y="6632561"/>
                </a:cubicBezTo>
                <a:cubicBezTo>
                  <a:pt x="5811533" y="6634117"/>
                  <a:pt x="5772771" y="6636710"/>
                  <a:pt x="5754561" y="6637748"/>
                </a:cubicBezTo>
                <a:cubicBezTo>
                  <a:pt x="5751959" y="6638007"/>
                  <a:pt x="5748838" y="6638007"/>
                  <a:pt x="5747277" y="6638007"/>
                </a:cubicBezTo>
                <a:cubicBezTo>
                  <a:pt x="5751699" y="6633857"/>
                  <a:pt x="5756642" y="6630226"/>
                  <a:pt x="5759244" y="6628411"/>
                </a:cubicBezTo>
                <a:cubicBezTo>
                  <a:pt x="5798266" y="6600918"/>
                  <a:pt x="5863043" y="6562533"/>
                  <a:pt x="5882294" y="6546193"/>
                </a:cubicBezTo>
                <a:cubicBezTo>
                  <a:pt x="5896342" y="6534003"/>
                  <a:pt x="5934844" y="6496914"/>
                  <a:pt x="5852117" y="6467865"/>
                </a:cubicBezTo>
                <a:cubicBezTo>
                  <a:pt x="5828443" y="6459825"/>
                  <a:pt x="5769650" y="6438039"/>
                  <a:pt x="5707734" y="6429739"/>
                </a:cubicBezTo>
                <a:close/>
                <a:moveTo>
                  <a:pt x="5770169" y="6319844"/>
                </a:moveTo>
                <a:cubicBezTo>
                  <a:pt x="5750117" y="6317249"/>
                  <a:pt x="5719909" y="6342421"/>
                  <a:pt x="5652460" y="6424685"/>
                </a:cubicBezTo>
                <a:cubicBezTo>
                  <a:pt x="5639960" y="6439736"/>
                  <a:pt x="5610793" y="6476586"/>
                  <a:pt x="5608450" y="6493454"/>
                </a:cubicBezTo>
                <a:cubicBezTo>
                  <a:pt x="5606887" y="6505391"/>
                  <a:pt x="5619648" y="6510581"/>
                  <a:pt x="5626939" y="6514214"/>
                </a:cubicBezTo>
                <a:cubicBezTo>
                  <a:pt x="5633710" y="6517847"/>
                  <a:pt x="5711836" y="6556514"/>
                  <a:pt x="5748034" y="6576755"/>
                </a:cubicBezTo>
                <a:cubicBezTo>
                  <a:pt x="5751159" y="6574679"/>
                  <a:pt x="5754284" y="6572603"/>
                  <a:pt x="5757669" y="6570787"/>
                </a:cubicBezTo>
                <a:cubicBezTo>
                  <a:pt x="5736055" y="6559109"/>
                  <a:pt x="5675117" y="6526411"/>
                  <a:pt x="5650377" y="6511619"/>
                </a:cubicBezTo>
                <a:cubicBezTo>
                  <a:pt x="5640221" y="6505651"/>
                  <a:pt x="5633189" y="6500720"/>
                  <a:pt x="5633710" y="6496049"/>
                </a:cubicBezTo>
                <a:cubicBezTo>
                  <a:pt x="5634491" y="6490340"/>
                  <a:pt x="5649335" y="6478921"/>
                  <a:pt x="5663398" y="6464908"/>
                </a:cubicBezTo>
                <a:cubicBezTo>
                  <a:pt x="5667044" y="6461275"/>
                  <a:pt x="5673033" y="6455306"/>
                  <a:pt x="5679804" y="6448559"/>
                </a:cubicBezTo>
                <a:cubicBezTo>
                  <a:pt x="5677981" y="6441553"/>
                  <a:pt x="5678762" y="6435843"/>
                  <a:pt x="5681888" y="6431691"/>
                </a:cubicBezTo>
                <a:cubicBezTo>
                  <a:pt x="5685794" y="6426501"/>
                  <a:pt x="5692825" y="6424425"/>
                  <a:pt x="5703242" y="6424944"/>
                </a:cubicBezTo>
                <a:cubicBezTo>
                  <a:pt x="5716002" y="6412228"/>
                  <a:pt x="5727461" y="6400810"/>
                  <a:pt x="5731367" y="6396658"/>
                </a:cubicBezTo>
                <a:cubicBezTo>
                  <a:pt x="5740482" y="6387575"/>
                  <a:pt x="5750117" y="6378233"/>
                  <a:pt x="5754284" y="6378752"/>
                </a:cubicBezTo>
                <a:cubicBezTo>
                  <a:pt x="5757669" y="6379271"/>
                  <a:pt x="5759492" y="6382385"/>
                  <a:pt x="5760794" y="6391208"/>
                </a:cubicBezTo>
                <a:cubicBezTo>
                  <a:pt x="5761836" y="6398994"/>
                  <a:pt x="5764440" y="6421571"/>
                  <a:pt x="5765742" y="6436622"/>
                </a:cubicBezTo>
                <a:cubicBezTo>
                  <a:pt x="5779805" y="6439996"/>
                  <a:pt x="5792826" y="6443888"/>
                  <a:pt x="5804805" y="6447521"/>
                </a:cubicBezTo>
                <a:cubicBezTo>
                  <a:pt x="5803242" y="6344497"/>
                  <a:pt x="5791524" y="6322699"/>
                  <a:pt x="5770169" y="6319844"/>
                </a:cubicBezTo>
                <a:close/>
                <a:moveTo>
                  <a:pt x="0" y="0"/>
                </a:moveTo>
                <a:lnTo>
                  <a:pt x="6096002" y="0"/>
                </a:lnTo>
                <a:lnTo>
                  <a:pt x="6096002" y="6857999"/>
                </a:lnTo>
                <a:lnTo>
                  <a:pt x="0" y="6857999"/>
                </a:lnTo>
                <a:close/>
              </a:path>
            </a:pathLst>
          </a:custGeom>
          <a:solidFill>
            <a:srgbClr val="D8DFDE"/>
          </a:solidFill>
        </p:spPr>
        <p:txBody>
          <a:bodyPr wrap="square" lIns="396000" tIns="432000" rIns="252000" bIns="1440000" anchor="ctr" anchorCtr="0">
            <a:noAutofit/>
          </a:bodyPr>
          <a:lstStyle>
            <a:lvl1pPr marL="0" indent="0" algn="ctr">
              <a:lnSpc>
                <a:spcPct val="100000"/>
              </a:lnSpc>
              <a:spcAft>
                <a:spcPts val="0"/>
              </a:spcAft>
              <a:buNone/>
              <a:defRPr sz="1600" b="1">
                <a:solidFill>
                  <a:schemeClr val="tx1"/>
                </a:solidFill>
              </a:defRPr>
            </a:lvl1pPr>
          </a:lstStyle>
          <a:p>
            <a:r>
              <a:rPr lang="en-US"/>
              <a:t>_______________________________</a:t>
            </a:r>
            <a:br>
              <a:rPr lang="en-US"/>
            </a:br>
            <a:br>
              <a:rPr lang="en-US"/>
            </a:br>
            <a:r>
              <a:rPr lang="en-US"/>
              <a:t>To add a brand image here:</a:t>
            </a:r>
            <a:br>
              <a:rPr lang="en-US"/>
            </a:br>
            <a:r>
              <a:rPr lang="en-US"/>
              <a:t>Select this placeholder and click </a:t>
            </a:r>
            <a:br>
              <a:rPr lang="en-US"/>
            </a:br>
            <a:r>
              <a:rPr lang="en-US"/>
              <a:t>Brand Pictures in </a:t>
            </a:r>
            <a:r>
              <a:rPr lang="en-US" err="1"/>
              <a:t>BrandIn</a:t>
            </a:r>
            <a:r>
              <a:rPr lang="en-US"/>
              <a:t>.</a:t>
            </a:r>
            <a:br>
              <a:rPr lang="en-US"/>
            </a:br>
            <a:br>
              <a:rPr lang="en-US"/>
            </a:br>
            <a:r>
              <a:rPr lang="en-US"/>
              <a:t>Clicking the icon will insert an </a:t>
            </a:r>
            <a:br>
              <a:rPr lang="en-US"/>
            </a:br>
            <a:r>
              <a:rPr lang="en-US"/>
              <a:t>image from your own files.</a:t>
            </a:r>
            <a:br>
              <a:rPr lang="en-US"/>
            </a:br>
            <a:br>
              <a:rPr lang="en-US"/>
            </a:br>
            <a:br>
              <a:rPr lang="en-US"/>
            </a:br>
            <a:br>
              <a:rPr lang="en-US"/>
            </a:br>
            <a:r>
              <a:rPr lang="en-US"/>
              <a:t>The image can then be scaled within </a:t>
            </a:r>
            <a:br>
              <a:rPr lang="en-US"/>
            </a:br>
            <a:r>
              <a:rPr lang="en-US"/>
              <a:t>the frame by using the Crop feature in </a:t>
            </a:r>
            <a:br>
              <a:rPr lang="en-US"/>
            </a:br>
            <a:r>
              <a:rPr lang="en-US"/>
              <a:t>the Picture Format tab of the ribbon.</a:t>
            </a:r>
            <a:br>
              <a:rPr lang="en-US"/>
            </a:br>
            <a:r>
              <a:rPr lang="en-US"/>
              <a:t>_______________________________</a:t>
            </a:r>
          </a:p>
        </p:txBody>
      </p:sp>
      <p:sp>
        <p:nvSpPr>
          <p:cNvPr id="9" name="Text Placeholder 96">
            <a:extLst>
              <a:ext uri="{FF2B5EF4-FFF2-40B4-BE49-F238E27FC236}">
                <a16:creationId xmlns:a16="http://schemas.microsoft.com/office/drawing/2014/main" id="{416731F4-F189-4DCC-AB0D-BFCE5BE61915}"/>
              </a:ext>
            </a:extLst>
          </p:cNvPr>
          <p:cNvSpPr>
            <a:spLocks noGrp="1"/>
          </p:cNvSpPr>
          <p:nvPr>
            <p:ph type="body" sz="quarter" idx="111" hasCustomPrompt="1"/>
          </p:nvPr>
        </p:nvSpPr>
        <p:spPr>
          <a:xfrm>
            <a:off x="1219200" y="6200775"/>
            <a:ext cx="4267200" cy="657225"/>
          </a:xfrm>
        </p:spPr>
        <p:txBody>
          <a:bodyPr lIns="0" bIns="72000" anchor="b" anchorCtr="0">
            <a:noAutofit/>
          </a:bodyPr>
          <a:lstStyle>
            <a:lvl1pPr>
              <a:lnSpc>
                <a:spcPct val="100000"/>
              </a:lnSpc>
              <a:spcAft>
                <a:spcPts val="300"/>
              </a:spcAft>
              <a:buNone/>
              <a:defRPr sz="800"/>
            </a:lvl1pPr>
          </a:lstStyle>
          <a:p>
            <a:pPr lvl="0"/>
            <a:r>
              <a:rPr lang="en-US"/>
              <a:t>Footnotes</a:t>
            </a:r>
          </a:p>
        </p:txBody>
      </p:sp>
      <p:sp>
        <p:nvSpPr>
          <p:cNvPr id="6" name="Date Placeholder 5">
            <a:extLst>
              <a:ext uri="{FF2B5EF4-FFF2-40B4-BE49-F238E27FC236}">
                <a16:creationId xmlns:a16="http://schemas.microsoft.com/office/drawing/2014/main" id="{98CF1364-95FC-4822-BD65-0519B5DD9BCE}"/>
              </a:ext>
            </a:extLst>
          </p:cNvPr>
          <p:cNvSpPr>
            <a:spLocks noGrp="1"/>
          </p:cNvSpPr>
          <p:nvPr>
            <p:ph type="dt" sz="half" idx="10"/>
          </p:nvPr>
        </p:nvSpPr>
        <p:spPr/>
        <p:txBody>
          <a:bodyPr/>
          <a:lstStyle>
            <a:lvl1pPr>
              <a:lnSpc>
                <a:spcPct val="100000"/>
              </a:lnSpc>
              <a:defRPr>
                <a:solidFill>
                  <a:schemeClr val="bg1"/>
                </a:solidFill>
              </a:defRPr>
            </a:lvl1pPr>
          </a:lstStyle>
          <a:p>
            <a:endParaRPr lang="en-GB"/>
          </a:p>
        </p:txBody>
      </p:sp>
      <p:sp>
        <p:nvSpPr>
          <p:cNvPr id="5" name="Rectangle 4">
            <a:extLst>
              <a:ext uri="{FF2B5EF4-FFF2-40B4-BE49-F238E27FC236}">
                <a16:creationId xmlns:a16="http://schemas.microsoft.com/office/drawing/2014/main" id="{6B7F76E4-7FCD-B4FC-22CE-0FF27714AF3A}"/>
              </a:ext>
            </a:extLst>
          </p:cNvPr>
          <p:cNvSpPr/>
          <p:nvPr userDrawn="1"/>
        </p:nvSpPr>
        <p:spPr>
          <a:xfrm>
            <a:off x="0" y="0"/>
            <a:ext cx="609602"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lnSpc>
                <a:spcPct val="90000"/>
              </a:lnSpc>
              <a:spcAft>
                <a:spcPts val="600"/>
              </a:spcAft>
            </a:pPr>
            <a:endParaRPr lang="en-US" err="1"/>
          </a:p>
        </p:txBody>
      </p:sp>
      <p:sp>
        <p:nvSpPr>
          <p:cNvPr id="8" name="Slide Number Placeholder 7">
            <a:extLst>
              <a:ext uri="{FF2B5EF4-FFF2-40B4-BE49-F238E27FC236}">
                <a16:creationId xmlns:a16="http://schemas.microsoft.com/office/drawing/2014/main" id="{B7FF9A92-5BDB-40F9-8C9E-94BECF288EF4}"/>
              </a:ext>
            </a:extLst>
          </p:cNvPr>
          <p:cNvSpPr>
            <a:spLocks noGrp="1"/>
          </p:cNvSpPr>
          <p:nvPr>
            <p:ph type="sldNum" sz="quarter" idx="12"/>
          </p:nvPr>
        </p:nvSpPr>
        <p:spPr/>
        <p:txBody>
          <a:bodyPr/>
          <a:lstStyle>
            <a:lvl1pPr>
              <a:lnSpc>
                <a:spcPct val="100000"/>
              </a:lnSpc>
              <a:defRPr>
                <a:solidFill>
                  <a:schemeClr val="bg1"/>
                </a:solidFill>
              </a:defRPr>
            </a:lvl1pPr>
          </a:lstStyle>
          <a:p>
            <a:fld id="{F8E47D07-9D1E-4FE9-B31A-2F5863681021}" type="slidenum">
              <a:rPr lang="en-GB" smtClean="0"/>
              <a:pPr/>
              <a:t>‹#›</a:t>
            </a:fld>
            <a:endParaRPr lang="en-GB"/>
          </a:p>
        </p:txBody>
      </p:sp>
      <p:sp>
        <p:nvSpPr>
          <p:cNvPr id="12" name="Text Placeholder 11">
            <a:extLst>
              <a:ext uri="{FF2B5EF4-FFF2-40B4-BE49-F238E27FC236}">
                <a16:creationId xmlns:a16="http://schemas.microsoft.com/office/drawing/2014/main" id="{6F9CD076-13C6-4629-A44D-60CE2274E081}"/>
              </a:ext>
            </a:extLst>
          </p:cNvPr>
          <p:cNvSpPr>
            <a:spLocks noGrp="1"/>
          </p:cNvSpPr>
          <p:nvPr>
            <p:ph type="body" sz="quarter" idx="16" hasCustomPrompt="1"/>
          </p:nvPr>
        </p:nvSpPr>
        <p:spPr>
          <a:xfrm>
            <a:off x="1219200" y="1468438"/>
            <a:ext cx="4267200" cy="765175"/>
          </a:xfrm>
          <a:prstGeom prst="rect">
            <a:avLst/>
          </a:prstGeom>
        </p:spPr>
        <p:txBody>
          <a:bodyPr lIns="0" anchor="b" anchorCtr="0">
            <a:noAutofit/>
          </a:bodyPr>
          <a:lstStyle>
            <a:lvl1pPr marL="0" indent="0">
              <a:lnSpc>
                <a:spcPct val="100000"/>
              </a:lnSpc>
              <a:buNone/>
              <a:defRPr b="1">
                <a:solidFill>
                  <a:schemeClr val="accent1"/>
                </a:solidFill>
              </a:defRPr>
            </a:lvl1pPr>
            <a:lvl2pPr marL="0" indent="0">
              <a:buNone/>
              <a:defRPr/>
            </a:lvl2pPr>
          </a:lstStyle>
          <a:p>
            <a:pPr lvl="0"/>
            <a:r>
              <a:rPr lang="en-US"/>
              <a:t>Click to add heading</a:t>
            </a:r>
          </a:p>
        </p:txBody>
      </p:sp>
      <p:sp>
        <p:nvSpPr>
          <p:cNvPr id="4" name="Content Placeholder 3">
            <a:extLst>
              <a:ext uri="{FF2B5EF4-FFF2-40B4-BE49-F238E27FC236}">
                <a16:creationId xmlns:a16="http://schemas.microsoft.com/office/drawing/2014/main" id="{48A40151-B82D-47EF-9056-B4BE571D3090}"/>
              </a:ext>
            </a:extLst>
          </p:cNvPr>
          <p:cNvSpPr>
            <a:spLocks noGrp="1"/>
          </p:cNvSpPr>
          <p:nvPr>
            <p:ph sz="quarter" idx="19" hasCustomPrompt="1"/>
          </p:nvPr>
        </p:nvSpPr>
        <p:spPr>
          <a:xfrm>
            <a:off x="1219200" y="2386012"/>
            <a:ext cx="4267200" cy="3660763"/>
          </a:xfrm>
          <a:prstGeom prst="rect">
            <a:avLst/>
          </a:prstGeom>
        </p:spPr>
        <p:txBody>
          <a:bodyPr lIns="0"/>
          <a:lstStyle>
            <a:lvl1pPr>
              <a:lnSpc>
                <a:spcPct val="100000"/>
              </a:lnSpc>
              <a:defRPr/>
            </a:lvl1pPr>
            <a:lvl2pPr marL="460800" indent="-230400">
              <a:lnSpc>
                <a:spcPct val="100000"/>
              </a:lnSpc>
              <a:defRPr lang="en-US" sz="2400" kern="1200">
                <a:solidFill>
                  <a:schemeClr val="tx1"/>
                </a:solidFill>
                <a:latin typeface="+mn-lt"/>
                <a:ea typeface="+mn-ea"/>
                <a:cs typeface="+mn-cs"/>
              </a:defRPr>
            </a:lvl2pPr>
            <a:lvl3pPr marL="691200" indent="-230400">
              <a:lnSpc>
                <a:spcPct val="100000"/>
              </a:lnSpc>
              <a:defRPr lang="en-US" sz="2000" kern="1200" dirty="0">
                <a:solidFill>
                  <a:schemeClr val="tx1"/>
                </a:solidFill>
                <a:latin typeface="+mn-lt"/>
                <a:ea typeface="+mn-ea"/>
                <a:cs typeface="+mn-cs"/>
              </a:defRPr>
            </a:lvl3pPr>
            <a:lvl4pPr marL="921600" indent="-230400">
              <a:lnSpc>
                <a:spcPct val="100000"/>
              </a:lnSpc>
              <a:defRPr lang="en-US" sz="2000" kern="1200" dirty="0">
                <a:solidFill>
                  <a:schemeClr val="tx1"/>
                </a:solidFill>
                <a:latin typeface="+mn-lt"/>
                <a:ea typeface="+mn-ea"/>
                <a:cs typeface="+mn-cs"/>
              </a:defRPr>
            </a:lvl4pPr>
            <a:lvl5pPr>
              <a:lnSpc>
                <a:spcPct val="100000"/>
              </a:lnSpc>
              <a:defRPr/>
            </a:lvl5pPr>
          </a:lstStyle>
          <a:p>
            <a:pPr lvl="0"/>
            <a:r>
              <a:rPr lang="en-GB"/>
              <a:t>Click to add content. When pasting copy from other slides, be sure to use the Paste and Match Formatting shortcut (</a:t>
            </a:r>
            <a:r>
              <a:rPr lang="en-GB" err="1"/>
              <a:t>Cmd</a:t>
            </a:r>
            <a:r>
              <a:rPr lang="en-GB"/>
              <a:t> + Option + Shift + V).</a:t>
            </a:r>
          </a:p>
          <a:p>
            <a:pPr lvl="1"/>
            <a:r>
              <a:rPr lang="en-GB"/>
              <a:t>Second level</a:t>
            </a:r>
          </a:p>
          <a:p>
            <a:pPr lvl="2"/>
            <a:r>
              <a:rPr lang="en-GB"/>
              <a:t>Third level</a:t>
            </a:r>
          </a:p>
          <a:p>
            <a:pPr lvl="3"/>
            <a:r>
              <a:rPr lang="en-GB"/>
              <a:t>Fourth level</a:t>
            </a:r>
          </a:p>
          <a:p>
            <a:pPr lvl="4"/>
            <a:r>
              <a:rPr lang="en-GB"/>
              <a:t>Fifth level</a:t>
            </a:r>
          </a:p>
        </p:txBody>
      </p:sp>
      <p:sp>
        <p:nvSpPr>
          <p:cNvPr id="3" name="Title 2">
            <a:extLst>
              <a:ext uri="{FF2B5EF4-FFF2-40B4-BE49-F238E27FC236}">
                <a16:creationId xmlns:a16="http://schemas.microsoft.com/office/drawing/2014/main" id="{A7C4ACB4-2CDA-3712-52B3-809DC1E3B05D}"/>
              </a:ext>
            </a:extLst>
          </p:cNvPr>
          <p:cNvSpPr>
            <a:spLocks noGrp="1"/>
          </p:cNvSpPr>
          <p:nvPr>
            <p:ph type="title" hasCustomPrompt="1"/>
          </p:nvPr>
        </p:nvSpPr>
        <p:spPr>
          <a:xfrm>
            <a:off x="1219200" y="401638"/>
            <a:ext cx="4267200" cy="914400"/>
          </a:xfrm>
        </p:spPr>
        <p:txBody>
          <a:bodyPr/>
          <a:lstStyle/>
          <a:p>
            <a:r>
              <a:rPr lang="en-US"/>
              <a:t>Click to enter title here</a:t>
            </a:r>
          </a:p>
        </p:txBody>
      </p:sp>
      <p:sp>
        <p:nvSpPr>
          <p:cNvPr id="7" name="Text Placeholder 30">
            <a:extLst>
              <a:ext uri="{FF2B5EF4-FFF2-40B4-BE49-F238E27FC236}">
                <a16:creationId xmlns:a16="http://schemas.microsoft.com/office/drawing/2014/main" id="{9FF25D0A-3CFC-95B8-4E49-2FCEBF87C325}"/>
              </a:ext>
            </a:extLst>
          </p:cNvPr>
          <p:cNvSpPr txBox="1">
            <a:spLocks/>
          </p:cNvSpPr>
          <p:nvPr userDrawn="1"/>
        </p:nvSpPr>
        <p:spPr>
          <a:xfrm>
            <a:off x="11704319" y="6321108"/>
            <a:ext cx="294812" cy="355098"/>
          </a:xfrm>
          <a:prstGeom prst="rect">
            <a:avLst/>
          </a:prstGeom>
          <a:blipFill>
            <a:blip>
              <a:extLst>
                <a:ext uri="{96DAC541-7B7A-43D3-8B79-37D633B846F1}">
                  <asvg:svgBlip xmlns:asvg="http://schemas.microsoft.com/office/drawing/2016/SVG/main" r:embed="rId3"/>
                </a:ext>
              </a:extLst>
            </a:blip>
            <a:stretch>
              <a:fillRect/>
            </a:stretch>
          </a:blipFill>
        </p:spPr>
        <p:txBody>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2"/>
                </a:solidFill>
                <a:latin typeface="+mn-lt"/>
                <a:ea typeface="+mn-ea"/>
                <a:cs typeface="+mn-cs"/>
              </a:defRPr>
            </a:lvl1pPr>
            <a:lvl2pPr marL="228600"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600" kern="1200">
                <a:solidFill>
                  <a:schemeClr val="tx2"/>
                </a:solidFill>
                <a:latin typeface="+mn-lt"/>
                <a:ea typeface="+mn-ea"/>
                <a:cs typeface="+mn-cs"/>
              </a:defRPr>
            </a:lvl2pPr>
            <a:lvl3pPr marL="444500"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400" kern="1200">
                <a:solidFill>
                  <a:schemeClr val="tx2"/>
                </a:solidFill>
                <a:latin typeface="+mn-lt"/>
                <a:ea typeface="+mn-ea"/>
                <a:cs typeface="+mn-cs"/>
              </a:defRPr>
            </a:lvl3pPr>
            <a:lvl4pPr marL="625475"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200" kern="1200">
                <a:solidFill>
                  <a:schemeClr val="tx2"/>
                </a:solidFill>
                <a:latin typeface="+mn-lt"/>
                <a:ea typeface="+mn-ea"/>
                <a:cs typeface="+mn-cs"/>
              </a:defRPr>
            </a:lvl4pPr>
            <a:lvl5pPr marL="806450"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a:t> </a:t>
            </a:r>
          </a:p>
        </p:txBody>
      </p:sp>
    </p:spTree>
    <p:custDataLst>
      <p:tags r:id="rId1"/>
    </p:custDataLst>
    <p:extLst>
      <p:ext uri="{BB962C8B-B14F-4D97-AF65-F5344CB8AC3E}">
        <p14:creationId xmlns:p14="http://schemas.microsoft.com/office/powerpoint/2010/main" val="1810419960"/>
      </p:ext>
    </p:extLst>
  </p:cSld>
  <p:clrMapOvr>
    <a:masterClrMapping/>
  </p:clrMapOvr>
  <p:extLst>
    <p:ext uri="{DCECCB84-F9BA-43D5-87BE-67443E8EF086}">
      <p15:sldGuideLst xmlns:p15="http://schemas.microsoft.com/office/powerpoint/2012/main">
        <p15:guide id="5" orient="horz" pos="925">
          <p15:clr>
            <a:srgbClr val="A6428C"/>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 Column and Image in Lens">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C9EC0709-DFCA-4192-F0C0-BDE674A8FBEB}"/>
              </a:ext>
            </a:extLst>
          </p:cNvPr>
          <p:cNvSpPr>
            <a:spLocks noGrp="1"/>
          </p:cNvSpPr>
          <p:nvPr>
            <p:ph type="pic" sz="quarter" idx="20" hasCustomPrompt="1"/>
          </p:nvPr>
        </p:nvSpPr>
        <p:spPr>
          <a:xfrm>
            <a:off x="9144000" y="1"/>
            <a:ext cx="3048000" cy="6857999"/>
          </a:xfrm>
          <a:custGeom>
            <a:avLst/>
            <a:gdLst>
              <a:gd name="connsiteX0" fmla="*/ 2659735 w 3048000"/>
              <a:gd name="connsiteY0" fmla="*/ 6429739 h 6857999"/>
              <a:gd name="connsiteX1" fmla="*/ 2638403 w 3048000"/>
              <a:gd name="connsiteY1" fmla="*/ 6454897 h 6857999"/>
              <a:gd name="connsiteX2" fmla="*/ 2693034 w 3048000"/>
              <a:gd name="connsiteY2" fmla="*/ 6533484 h 6857999"/>
              <a:gd name="connsiteX3" fmla="*/ 2750267 w 3048000"/>
              <a:gd name="connsiteY3" fmla="*/ 6526481 h 6857999"/>
              <a:gd name="connsiteX4" fmla="*/ 2751047 w 3048000"/>
              <a:gd name="connsiteY4" fmla="*/ 6522332 h 6857999"/>
              <a:gd name="connsiteX5" fmla="*/ 2755210 w 3048000"/>
              <a:gd name="connsiteY5" fmla="*/ 6494320 h 6857999"/>
              <a:gd name="connsiteX6" fmla="*/ 2721390 w 3048000"/>
              <a:gd name="connsiteY6" fmla="*/ 6479796 h 6857999"/>
              <a:gd name="connsiteX7" fmla="*/ 2723732 w 3048000"/>
              <a:gd name="connsiteY7" fmla="*/ 6515848 h 6857999"/>
              <a:gd name="connsiteX8" fmla="*/ 2723732 w 3048000"/>
              <a:gd name="connsiteY8" fmla="*/ 6520257 h 6857999"/>
              <a:gd name="connsiteX9" fmla="*/ 2707082 w 3048000"/>
              <a:gd name="connsiteY9" fmla="*/ 6531409 h 6857999"/>
              <a:gd name="connsiteX10" fmla="*/ 2651150 w 3048000"/>
              <a:gd name="connsiteY10" fmla="*/ 6448413 h 6857999"/>
              <a:gd name="connsiteX11" fmla="*/ 2652451 w 3048000"/>
              <a:gd name="connsiteY11" fmla="*/ 6447117 h 6857999"/>
              <a:gd name="connsiteX12" fmla="*/ 2653231 w 3048000"/>
              <a:gd name="connsiteY12" fmla="*/ 6447635 h 6857999"/>
              <a:gd name="connsiteX13" fmla="*/ 2653492 w 3048000"/>
              <a:gd name="connsiteY13" fmla="*/ 6447635 h 6857999"/>
              <a:gd name="connsiteX14" fmla="*/ 2721130 w 3048000"/>
              <a:gd name="connsiteY14" fmla="*/ 6475128 h 6857999"/>
              <a:gd name="connsiteX15" fmla="*/ 2755470 w 3048000"/>
              <a:gd name="connsiteY15" fmla="*/ 6489911 h 6857999"/>
              <a:gd name="connsiteX16" fmla="*/ 2782525 w 3048000"/>
              <a:gd name="connsiteY16" fmla="*/ 6502879 h 6857999"/>
              <a:gd name="connsiteX17" fmla="*/ 2794752 w 3048000"/>
              <a:gd name="connsiteY17" fmla="*/ 6519738 h 6857999"/>
              <a:gd name="connsiteX18" fmla="*/ 2642825 w 3048000"/>
              <a:gd name="connsiteY18" fmla="*/ 6632820 h 6857999"/>
              <a:gd name="connsiteX19" fmla="*/ 2642305 w 3048000"/>
              <a:gd name="connsiteY19" fmla="*/ 6633339 h 6857999"/>
              <a:gd name="connsiteX20" fmla="*/ 2641265 w 3048000"/>
              <a:gd name="connsiteY20" fmla="*/ 6634895 h 6857999"/>
              <a:gd name="connsiteX21" fmla="*/ 2641004 w 3048000"/>
              <a:gd name="connsiteY21" fmla="*/ 6635414 h 6857999"/>
              <a:gd name="connsiteX22" fmla="*/ 2636322 w 3048000"/>
              <a:gd name="connsiteY22" fmla="*/ 6649678 h 6857999"/>
              <a:gd name="connsiteX23" fmla="*/ 2655313 w 3048000"/>
              <a:gd name="connsiteY23" fmla="*/ 6673540 h 6857999"/>
              <a:gd name="connsiteX24" fmla="*/ 2668060 w 3048000"/>
              <a:gd name="connsiteY24" fmla="*/ 6675874 h 6857999"/>
              <a:gd name="connsiteX25" fmla="*/ 2670661 w 3048000"/>
              <a:gd name="connsiteY25" fmla="*/ 6676133 h 6857999"/>
              <a:gd name="connsiteX26" fmla="*/ 2796834 w 3048000"/>
              <a:gd name="connsiteY26" fmla="*/ 6651235 h 6857999"/>
              <a:gd name="connsiteX27" fmla="*/ 2806459 w 3048000"/>
              <a:gd name="connsiteY27" fmla="*/ 6625039 h 6857999"/>
              <a:gd name="connsiteX28" fmla="*/ 2762494 w 3048000"/>
              <a:gd name="connsiteY28" fmla="*/ 6599362 h 6857999"/>
              <a:gd name="connsiteX29" fmla="*/ 2753129 w 3048000"/>
              <a:gd name="connsiteY29" fmla="*/ 6605587 h 6857999"/>
              <a:gd name="connsiteX30" fmla="*/ 2788249 w 3048000"/>
              <a:gd name="connsiteY30" fmla="*/ 6628929 h 6857999"/>
              <a:gd name="connsiteX31" fmla="*/ 2786428 w 3048000"/>
              <a:gd name="connsiteY31" fmla="*/ 6632561 h 6857999"/>
              <a:gd name="connsiteX32" fmla="*/ 2784086 w 3048000"/>
              <a:gd name="connsiteY32" fmla="*/ 6632561 h 6857999"/>
              <a:gd name="connsiteX33" fmla="*/ 2706562 w 3048000"/>
              <a:gd name="connsiteY33" fmla="*/ 6637748 h 6857999"/>
              <a:gd name="connsiteX34" fmla="*/ 2699278 w 3048000"/>
              <a:gd name="connsiteY34" fmla="*/ 6638007 h 6857999"/>
              <a:gd name="connsiteX35" fmla="*/ 2711245 w 3048000"/>
              <a:gd name="connsiteY35" fmla="*/ 6628411 h 6857999"/>
              <a:gd name="connsiteX36" fmla="*/ 2834295 w 3048000"/>
              <a:gd name="connsiteY36" fmla="*/ 6546193 h 6857999"/>
              <a:gd name="connsiteX37" fmla="*/ 2804118 w 3048000"/>
              <a:gd name="connsiteY37" fmla="*/ 6467865 h 6857999"/>
              <a:gd name="connsiteX38" fmla="*/ 2659735 w 3048000"/>
              <a:gd name="connsiteY38" fmla="*/ 6429739 h 6857999"/>
              <a:gd name="connsiteX39" fmla="*/ 2722170 w 3048000"/>
              <a:gd name="connsiteY39" fmla="*/ 6319844 h 6857999"/>
              <a:gd name="connsiteX40" fmla="*/ 2604461 w 3048000"/>
              <a:gd name="connsiteY40" fmla="*/ 6424685 h 6857999"/>
              <a:gd name="connsiteX41" fmla="*/ 2560451 w 3048000"/>
              <a:gd name="connsiteY41" fmla="*/ 6493454 h 6857999"/>
              <a:gd name="connsiteX42" fmla="*/ 2578940 w 3048000"/>
              <a:gd name="connsiteY42" fmla="*/ 6514214 h 6857999"/>
              <a:gd name="connsiteX43" fmla="*/ 2700035 w 3048000"/>
              <a:gd name="connsiteY43" fmla="*/ 6576755 h 6857999"/>
              <a:gd name="connsiteX44" fmla="*/ 2709670 w 3048000"/>
              <a:gd name="connsiteY44" fmla="*/ 6570787 h 6857999"/>
              <a:gd name="connsiteX45" fmla="*/ 2602378 w 3048000"/>
              <a:gd name="connsiteY45" fmla="*/ 6511619 h 6857999"/>
              <a:gd name="connsiteX46" fmla="*/ 2585711 w 3048000"/>
              <a:gd name="connsiteY46" fmla="*/ 6496049 h 6857999"/>
              <a:gd name="connsiteX47" fmla="*/ 2615399 w 3048000"/>
              <a:gd name="connsiteY47" fmla="*/ 6464908 h 6857999"/>
              <a:gd name="connsiteX48" fmla="*/ 2631805 w 3048000"/>
              <a:gd name="connsiteY48" fmla="*/ 6448559 h 6857999"/>
              <a:gd name="connsiteX49" fmla="*/ 2633889 w 3048000"/>
              <a:gd name="connsiteY49" fmla="*/ 6431691 h 6857999"/>
              <a:gd name="connsiteX50" fmla="*/ 2655243 w 3048000"/>
              <a:gd name="connsiteY50" fmla="*/ 6424944 h 6857999"/>
              <a:gd name="connsiteX51" fmla="*/ 2683368 w 3048000"/>
              <a:gd name="connsiteY51" fmla="*/ 6396658 h 6857999"/>
              <a:gd name="connsiteX52" fmla="*/ 2706285 w 3048000"/>
              <a:gd name="connsiteY52" fmla="*/ 6378752 h 6857999"/>
              <a:gd name="connsiteX53" fmla="*/ 2712795 w 3048000"/>
              <a:gd name="connsiteY53" fmla="*/ 6391208 h 6857999"/>
              <a:gd name="connsiteX54" fmla="*/ 2717743 w 3048000"/>
              <a:gd name="connsiteY54" fmla="*/ 6436622 h 6857999"/>
              <a:gd name="connsiteX55" fmla="*/ 2756806 w 3048000"/>
              <a:gd name="connsiteY55" fmla="*/ 6447521 h 6857999"/>
              <a:gd name="connsiteX56" fmla="*/ 2722170 w 3048000"/>
              <a:gd name="connsiteY56" fmla="*/ 6319844 h 6857999"/>
              <a:gd name="connsiteX57" fmla="*/ 0 w 3048000"/>
              <a:gd name="connsiteY57" fmla="*/ 0 h 6857999"/>
              <a:gd name="connsiteX58" fmla="*/ 3048000 w 3048000"/>
              <a:gd name="connsiteY58" fmla="*/ 0 h 6857999"/>
              <a:gd name="connsiteX59" fmla="*/ 3048000 w 3048000"/>
              <a:gd name="connsiteY59" fmla="*/ 6857999 h 6857999"/>
              <a:gd name="connsiteX60" fmla="*/ 0 w 3048000"/>
              <a:gd name="connsiteY60"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048000" h="6857999">
                <a:moveTo>
                  <a:pt x="2659735" y="6429739"/>
                </a:moveTo>
                <a:cubicBezTo>
                  <a:pt x="2638403" y="6426886"/>
                  <a:pt x="2629818" y="6434667"/>
                  <a:pt x="2638403" y="6454897"/>
                </a:cubicBezTo>
                <a:cubicBezTo>
                  <a:pt x="2647248" y="6474868"/>
                  <a:pt x="2669621" y="6508326"/>
                  <a:pt x="2693034" y="6533484"/>
                </a:cubicBezTo>
                <a:cubicBezTo>
                  <a:pt x="2716708" y="6558383"/>
                  <a:pt x="2742202" y="6565386"/>
                  <a:pt x="2750267" y="6526481"/>
                </a:cubicBezTo>
                <a:cubicBezTo>
                  <a:pt x="2750527" y="6525185"/>
                  <a:pt x="2750787" y="6523888"/>
                  <a:pt x="2751047" y="6522332"/>
                </a:cubicBezTo>
                <a:cubicBezTo>
                  <a:pt x="2752868" y="6512476"/>
                  <a:pt x="2754429" y="6502879"/>
                  <a:pt x="2755210" y="6494320"/>
                </a:cubicBezTo>
                <a:cubicBezTo>
                  <a:pt x="2744804" y="6489652"/>
                  <a:pt x="2733097" y="6484724"/>
                  <a:pt x="2721390" y="6479796"/>
                </a:cubicBezTo>
                <a:cubicBezTo>
                  <a:pt x="2722171" y="6488614"/>
                  <a:pt x="2723211" y="6503917"/>
                  <a:pt x="2723732" y="6515848"/>
                </a:cubicBezTo>
                <a:cubicBezTo>
                  <a:pt x="2723732" y="6517144"/>
                  <a:pt x="2723732" y="6518701"/>
                  <a:pt x="2723732" y="6520257"/>
                </a:cubicBezTo>
                <a:cubicBezTo>
                  <a:pt x="2724512" y="6539190"/>
                  <a:pt x="2718008" y="6539190"/>
                  <a:pt x="2707082" y="6531409"/>
                </a:cubicBezTo>
                <a:cubicBezTo>
                  <a:pt x="2694335" y="6522332"/>
                  <a:pt x="2655573" y="6471237"/>
                  <a:pt x="2651150" y="6448413"/>
                </a:cubicBezTo>
                <a:cubicBezTo>
                  <a:pt x="2650890" y="6447117"/>
                  <a:pt x="2651670" y="6446857"/>
                  <a:pt x="2652451" y="6447117"/>
                </a:cubicBezTo>
                <a:cubicBezTo>
                  <a:pt x="2652711" y="6447376"/>
                  <a:pt x="2652971" y="6447376"/>
                  <a:pt x="2653231" y="6447635"/>
                </a:cubicBezTo>
                <a:cubicBezTo>
                  <a:pt x="2653231" y="6447635"/>
                  <a:pt x="2653231" y="6447635"/>
                  <a:pt x="2653492" y="6447635"/>
                </a:cubicBezTo>
                <a:cubicBezTo>
                  <a:pt x="2662076" y="6451007"/>
                  <a:pt x="2691473" y="6462678"/>
                  <a:pt x="2721130" y="6475128"/>
                </a:cubicBezTo>
                <a:cubicBezTo>
                  <a:pt x="2732837" y="6480056"/>
                  <a:pt x="2744804" y="6485243"/>
                  <a:pt x="2755470" y="6489911"/>
                </a:cubicBezTo>
                <a:cubicBezTo>
                  <a:pt x="2766136" y="6494580"/>
                  <a:pt x="2775501" y="6499248"/>
                  <a:pt x="2782525" y="6502879"/>
                </a:cubicBezTo>
                <a:cubicBezTo>
                  <a:pt x="2795273" y="6509623"/>
                  <a:pt x="2800215" y="6514291"/>
                  <a:pt x="2794752" y="6519738"/>
                </a:cubicBezTo>
                <a:cubicBezTo>
                  <a:pt x="2768217" y="6546971"/>
                  <a:pt x="2674824" y="6585357"/>
                  <a:pt x="2642825" y="6632820"/>
                </a:cubicBezTo>
                <a:cubicBezTo>
                  <a:pt x="2642825" y="6632820"/>
                  <a:pt x="2642565" y="6633079"/>
                  <a:pt x="2642305" y="6633339"/>
                </a:cubicBezTo>
                <a:cubicBezTo>
                  <a:pt x="2642045" y="6633857"/>
                  <a:pt x="2641525" y="6634376"/>
                  <a:pt x="2641265" y="6634895"/>
                </a:cubicBezTo>
                <a:cubicBezTo>
                  <a:pt x="2641265" y="6635154"/>
                  <a:pt x="2641265" y="6635414"/>
                  <a:pt x="2641004" y="6635414"/>
                </a:cubicBezTo>
                <a:cubicBezTo>
                  <a:pt x="2639444" y="6638526"/>
                  <a:pt x="2637102" y="6643454"/>
                  <a:pt x="2636322" y="6649678"/>
                </a:cubicBezTo>
                <a:cubicBezTo>
                  <a:pt x="2635021" y="6660053"/>
                  <a:pt x="2640484" y="6669649"/>
                  <a:pt x="2655313" y="6673540"/>
                </a:cubicBezTo>
                <a:cubicBezTo>
                  <a:pt x="2659215" y="6674577"/>
                  <a:pt x="2663377" y="6675355"/>
                  <a:pt x="2668060" y="6675874"/>
                </a:cubicBezTo>
                <a:cubicBezTo>
                  <a:pt x="2668840" y="6676133"/>
                  <a:pt x="2669881" y="6676133"/>
                  <a:pt x="2670661" y="6676133"/>
                </a:cubicBezTo>
                <a:cubicBezTo>
                  <a:pt x="2699538" y="6677430"/>
                  <a:pt x="2774201" y="6661090"/>
                  <a:pt x="2796834" y="6651235"/>
                </a:cubicBezTo>
                <a:cubicBezTo>
                  <a:pt x="2820247" y="6640860"/>
                  <a:pt x="2813223" y="6630486"/>
                  <a:pt x="2806459" y="6625039"/>
                </a:cubicBezTo>
                <a:cubicBezTo>
                  <a:pt x="2801256" y="6620889"/>
                  <a:pt x="2775241" y="6606365"/>
                  <a:pt x="2762494" y="6599362"/>
                </a:cubicBezTo>
                <a:cubicBezTo>
                  <a:pt x="2759112" y="6601696"/>
                  <a:pt x="2756510" y="6603253"/>
                  <a:pt x="2753129" y="6605587"/>
                </a:cubicBezTo>
                <a:cubicBezTo>
                  <a:pt x="2774721" y="6618555"/>
                  <a:pt x="2783306" y="6625039"/>
                  <a:pt x="2788249" y="6628929"/>
                </a:cubicBezTo>
                <a:cubicBezTo>
                  <a:pt x="2790330" y="6630486"/>
                  <a:pt x="2789289" y="6632301"/>
                  <a:pt x="2786428" y="6632561"/>
                </a:cubicBezTo>
                <a:cubicBezTo>
                  <a:pt x="2785647" y="6632561"/>
                  <a:pt x="2784867" y="6632561"/>
                  <a:pt x="2784086" y="6632561"/>
                </a:cubicBezTo>
                <a:cubicBezTo>
                  <a:pt x="2763534" y="6634117"/>
                  <a:pt x="2724772" y="6636710"/>
                  <a:pt x="2706562" y="6637748"/>
                </a:cubicBezTo>
                <a:cubicBezTo>
                  <a:pt x="2703960" y="6638007"/>
                  <a:pt x="2700839" y="6638007"/>
                  <a:pt x="2699278" y="6638007"/>
                </a:cubicBezTo>
                <a:cubicBezTo>
                  <a:pt x="2703700" y="6633857"/>
                  <a:pt x="2708643" y="6630226"/>
                  <a:pt x="2711245" y="6628411"/>
                </a:cubicBezTo>
                <a:cubicBezTo>
                  <a:pt x="2750267" y="6600918"/>
                  <a:pt x="2815044" y="6562533"/>
                  <a:pt x="2834295" y="6546193"/>
                </a:cubicBezTo>
                <a:cubicBezTo>
                  <a:pt x="2848343" y="6534003"/>
                  <a:pt x="2886845" y="6496914"/>
                  <a:pt x="2804118" y="6467865"/>
                </a:cubicBezTo>
                <a:cubicBezTo>
                  <a:pt x="2780444" y="6459825"/>
                  <a:pt x="2721651" y="6438039"/>
                  <a:pt x="2659735" y="6429739"/>
                </a:cubicBezTo>
                <a:close/>
                <a:moveTo>
                  <a:pt x="2722170" y="6319844"/>
                </a:moveTo>
                <a:cubicBezTo>
                  <a:pt x="2702118" y="6317249"/>
                  <a:pt x="2671910" y="6342421"/>
                  <a:pt x="2604461" y="6424685"/>
                </a:cubicBezTo>
                <a:cubicBezTo>
                  <a:pt x="2591961" y="6439736"/>
                  <a:pt x="2562794" y="6476586"/>
                  <a:pt x="2560451" y="6493454"/>
                </a:cubicBezTo>
                <a:cubicBezTo>
                  <a:pt x="2558888" y="6505391"/>
                  <a:pt x="2571649" y="6510581"/>
                  <a:pt x="2578940" y="6514214"/>
                </a:cubicBezTo>
                <a:cubicBezTo>
                  <a:pt x="2585711" y="6517847"/>
                  <a:pt x="2663837" y="6556514"/>
                  <a:pt x="2700035" y="6576755"/>
                </a:cubicBezTo>
                <a:cubicBezTo>
                  <a:pt x="2703160" y="6574679"/>
                  <a:pt x="2706285" y="6572603"/>
                  <a:pt x="2709670" y="6570787"/>
                </a:cubicBezTo>
                <a:cubicBezTo>
                  <a:pt x="2688056" y="6559109"/>
                  <a:pt x="2627118" y="6526411"/>
                  <a:pt x="2602378" y="6511619"/>
                </a:cubicBezTo>
                <a:cubicBezTo>
                  <a:pt x="2592222" y="6505651"/>
                  <a:pt x="2585190" y="6500720"/>
                  <a:pt x="2585711" y="6496049"/>
                </a:cubicBezTo>
                <a:cubicBezTo>
                  <a:pt x="2586492" y="6490340"/>
                  <a:pt x="2601336" y="6478921"/>
                  <a:pt x="2615399" y="6464908"/>
                </a:cubicBezTo>
                <a:cubicBezTo>
                  <a:pt x="2619045" y="6461275"/>
                  <a:pt x="2625034" y="6455306"/>
                  <a:pt x="2631805" y="6448559"/>
                </a:cubicBezTo>
                <a:cubicBezTo>
                  <a:pt x="2629982" y="6441553"/>
                  <a:pt x="2630763" y="6435843"/>
                  <a:pt x="2633889" y="6431691"/>
                </a:cubicBezTo>
                <a:cubicBezTo>
                  <a:pt x="2637795" y="6426501"/>
                  <a:pt x="2644826" y="6424425"/>
                  <a:pt x="2655243" y="6424944"/>
                </a:cubicBezTo>
                <a:cubicBezTo>
                  <a:pt x="2668003" y="6412228"/>
                  <a:pt x="2679462" y="6400810"/>
                  <a:pt x="2683368" y="6396658"/>
                </a:cubicBezTo>
                <a:cubicBezTo>
                  <a:pt x="2692483" y="6387575"/>
                  <a:pt x="2702118" y="6378233"/>
                  <a:pt x="2706285" y="6378752"/>
                </a:cubicBezTo>
                <a:cubicBezTo>
                  <a:pt x="2709670" y="6379271"/>
                  <a:pt x="2711493" y="6382385"/>
                  <a:pt x="2712795" y="6391208"/>
                </a:cubicBezTo>
                <a:cubicBezTo>
                  <a:pt x="2713837" y="6398994"/>
                  <a:pt x="2716441" y="6421571"/>
                  <a:pt x="2717743" y="6436622"/>
                </a:cubicBezTo>
                <a:cubicBezTo>
                  <a:pt x="2731806" y="6439996"/>
                  <a:pt x="2744827" y="6443888"/>
                  <a:pt x="2756806" y="6447521"/>
                </a:cubicBezTo>
                <a:cubicBezTo>
                  <a:pt x="2755243" y="6344497"/>
                  <a:pt x="2743525" y="6322699"/>
                  <a:pt x="2722170" y="6319844"/>
                </a:cubicBezTo>
                <a:close/>
                <a:moveTo>
                  <a:pt x="0" y="0"/>
                </a:moveTo>
                <a:lnTo>
                  <a:pt x="3048000" y="0"/>
                </a:lnTo>
                <a:lnTo>
                  <a:pt x="3048000" y="6857999"/>
                </a:lnTo>
                <a:lnTo>
                  <a:pt x="0" y="6857999"/>
                </a:lnTo>
                <a:close/>
              </a:path>
            </a:pathLst>
          </a:custGeom>
          <a:solidFill>
            <a:srgbClr val="D8DFDE"/>
          </a:solidFill>
        </p:spPr>
        <p:txBody>
          <a:bodyPr wrap="square" lIns="396000" tIns="0" rIns="252000" bIns="756000" anchor="ctr" anchorCtr="0">
            <a:noAutofit/>
          </a:bodyPr>
          <a:lstStyle>
            <a:lvl1pPr marL="0" indent="0" algn="ctr">
              <a:lnSpc>
                <a:spcPct val="100000"/>
              </a:lnSpc>
              <a:spcAft>
                <a:spcPts val="0"/>
              </a:spcAft>
              <a:buNone/>
              <a:defRPr sz="1200" b="1">
                <a:solidFill>
                  <a:schemeClr val="tx1"/>
                </a:solidFill>
              </a:defRPr>
            </a:lvl1pPr>
          </a:lstStyle>
          <a:p>
            <a:r>
              <a:rPr lang="en-US"/>
              <a:t>_______________________________</a:t>
            </a:r>
            <a:br>
              <a:rPr lang="en-US"/>
            </a:br>
            <a:br>
              <a:rPr lang="en-US"/>
            </a:br>
            <a:r>
              <a:rPr lang="en-US"/>
              <a:t>To add a brand image here:</a:t>
            </a:r>
            <a:br>
              <a:rPr lang="en-US"/>
            </a:br>
            <a:r>
              <a:rPr lang="en-US"/>
              <a:t>Select this placeholder and click </a:t>
            </a:r>
            <a:br>
              <a:rPr lang="en-US"/>
            </a:br>
            <a:r>
              <a:rPr lang="en-US"/>
              <a:t>Brand Pictures in </a:t>
            </a:r>
            <a:r>
              <a:rPr lang="en-US" err="1"/>
              <a:t>BrandIn</a:t>
            </a:r>
            <a:r>
              <a:rPr lang="en-US"/>
              <a:t>.</a:t>
            </a:r>
            <a:br>
              <a:rPr lang="en-US"/>
            </a:br>
            <a:br>
              <a:rPr lang="en-US"/>
            </a:br>
            <a:r>
              <a:rPr lang="en-US"/>
              <a:t>Clicking the icon will insert an </a:t>
            </a:r>
            <a:br>
              <a:rPr lang="en-US"/>
            </a:br>
            <a:r>
              <a:rPr lang="en-US"/>
              <a:t>image from your own files.</a:t>
            </a:r>
            <a:br>
              <a:rPr lang="en-US"/>
            </a:br>
            <a:br>
              <a:rPr lang="en-US"/>
            </a:br>
            <a:br>
              <a:rPr lang="en-US"/>
            </a:br>
            <a:br>
              <a:rPr lang="en-US"/>
            </a:br>
            <a:r>
              <a:rPr lang="en-US"/>
              <a:t>The image can then be scaled within </a:t>
            </a:r>
            <a:br>
              <a:rPr lang="en-US"/>
            </a:br>
            <a:r>
              <a:rPr lang="en-US"/>
              <a:t>the frame by using the Crop feature in </a:t>
            </a:r>
            <a:br>
              <a:rPr lang="en-US"/>
            </a:br>
            <a:r>
              <a:rPr lang="en-US"/>
              <a:t>the Picture Format tab of the ribbon.</a:t>
            </a:r>
            <a:br>
              <a:rPr lang="en-US"/>
            </a:br>
            <a:r>
              <a:rPr lang="en-US"/>
              <a:t>_______________________________</a:t>
            </a:r>
          </a:p>
        </p:txBody>
      </p:sp>
      <p:sp>
        <p:nvSpPr>
          <p:cNvPr id="9" name="Text Placeholder 96">
            <a:extLst>
              <a:ext uri="{FF2B5EF4-FFF2-40B4-BE49-F238E27FC236}">
                <a16:creationId xmlns:a16="http://schemas.microsoft.com/office/drawing/2014/main" id="{08596668-B452-4684-9114-FD6480173A59}"/>
              </a:ext>
            </a:extLst>
          </p:cNvPr>
          <p:cNvSpPr>
            <a:spLocks noGrp="1"/>
          </p:cNvSpPr>
          <p:nvPr>
            <p:ph type="body" sz="quarter" idx="111" hasCustomPrompt="1"/>
          </p:nvPr>
        </p:nvSpPr>
        <p:spPr>
          <a:xfrm>
            <a:off x="609603" y="6200775"/>
            <a:ext cx="7315198" cy="657225"/>
          </a:xfrm>
        </p:spPr>
        <p:txBody>
          <a:bodyPr lIns="0" bIns="72000" anchor="b" anchorCtr="0">
            <a:noAutofit/>
          </a:bodyPr>
          <a:lstStyle>
            <a:lvl1pPr>
              <a:lnSpc>
                <a:spcPct val="100000"/>
              </a:lnSpc>
              <a:spcAft>
                <a:spcPts val="300"/>
              </a:spcAft>
              <a:buNone/>
              <a:defRPr sz="800"/>
            </a:lvl1pPr>
          </a:lstStyle>
          <a:p>
            <a:pPr lvl="0"/>
            <a:r>
              <a:rPr lang="en-US"/>
              <a:t>Footnotes</a:t>
            </a:r>
          </a:p>
        </p:txBody>
      </p:sp>
      <p:sp>
        <p:nvSpPr>
          <p:cNvPr id="6" name="Date Placeholder 5">
            <a:extLst>
              <a:ext uri="{FF2B5EF4-FFF2-40B4-BE49-F238E27FC236}">
                <a16:creationId xmlns:a16="http://schemas.microsoft.com/office/drawing/2014/main" id="{98CF1364-95FC-4822-BD65-0519B5DD9BCE}"/>
              </a:ext>
            </a:extLst>
          </p:cNvPr>
          <p:cNvSpPr>
            <a:spLocks noGrp="1"/>
          </p:cNvSpPr>
          <p:nvPr>
            <p:ph type="dt" sz="half" idx="10"/>
          </p:nvPr>
        </p:nvSpPr>
        <p:spPr/>
        <p:txBody>
          <a:bodyPr/>
          <a:lstStyle>
            <a:lvl1pPr>
              <a:lnSpc>
                <a:spcPct val="100000"/>
              </a:lnSpc>
              <a:defRPr>
                <a:solidFill>
                  <a:schemeClr val="bg1"/>
                </a:solidFill>
              </a:defRPr>
            </a:lvl1pPr>
          </a:lstStyle>
          <a:p>
            <a:endParaRPr lang="en-GB"/>
          </a:p>
        </p:txBody>
      </p:sp>
      <p:sp>
        <p:nvSpPr>
          <p:cNvPr id="5" name="Rectangle 4">
            <a:extLst>
              <a:ext uri="{FF2B5EF4-FFF2-40B4-BE49-F238E27FC236}">
                <a16:creationId xmlns:a16="http://schemas.microsoft.com/office/drawing/2014/main" id="{8EBC7BEA-0D4D-3618-0BB9-17A4914CA83F}"/>
              </a:ext>
            </a:extLst>
          </p:cNvPr>
          <p:cNvSpPr/>
          <p:nvPr userDrawn="1"/>
        </p:nvSpPr>
        <p:spPr>
          <a:xfrm>
            <a:off x="8534398" y="0"/>
            <a:ext cx="609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lnSpc>
                <a:spcPct val="90000"/>
              </a:lnSpc>
              <a:spcAft>
                <a:spcPts val="600"/>
              </a:spcAft>
            </a:pPr>
            <a:endParaRPr lang="en-US" err="1"/>
          </a:p>
        </p:txBody>
      </p:sp>
      <p:sp>
        <p:nvSpPr>
          <p:cNvPr id="8" name="Slide Number Placeholder 7">
            <a:extLst>
              <a:ext uri="{FF2B5EF4-FFF2-40B4-BE49-F238E27FC236}">
                <a16:creationId xmlns:a16="http://schemas.microsoft.com/office/drawing/2014/main" id="{B7FF9A92-5BDB-40F9-8C9E-94BECF288EF4}"/>
              </a:ext>
            </a:extLst>
          </p:cNvPr>
          <p:cNvSpPr>
            <a:spLocks noGrp="1"/>
          </p:cNvSpPr>
          <p:nvPr>
            <p:ph type="sldNum" sz="quarter" idx="12"/>
          </p:nvPr>
        </p:nvSpPr>
        <p:spPr/>
        <p:txBody>
          <a:bodyPr/>
          <a:lstStyle>
            <a:lvl1pPr>
              <a:lnSpc>
                <a:spcPct val="100000"/>
              </a:lnSpc>
              <a:defRPr/>
            </a:lvl1pPr>
          </a:lstStyle>
          <a:p>
            <a:fld id="{F8E47D07-9D1E-4FE9-B31A-2F5863681021}" type="slidenum">
              <a:rPr lang="en-GB" smtClean="0"/>
              <a:pPr/>
              <a:t>‹#›</a:t>
            </a:fld>
            <a:endParaRPr lang="en-GB"/>
          </a:p>
        </p:txBody>
      </p:sp>
      <p:sp>
        <p:nvSpPr>
          <p:cNvPr id="24" name="Content Placeholder 3">
            <a:extLst>
              <a:ext uri="{FF2B5EF4-FFF2-40B4-BE49-F238E27FC236}">
                <a16:creationId xmlns:a16="http://schemas.microsoft.com/office/drawing/2014/main" id="{F0F231B6-1649-4FC7-9870-6F8BBC76458E}"/>
              </a:ext>
            </a:extLst>
          </p:cNvPr>
          <p:cNvSpPr>
            <a:spLocks noGrp="1"/>
          </p:cNvSpPr>
          <p:nvPr>
            <p:ph sz="quarter" idx="22" hasCustomPrompt="1"/>
          </p:nvPr>
        </p:nvSpPr>
        <p:spPr>
          <a:xfrm>
            <a:off x="4572000" y="1468438"/>
            <a:ext cx="3352801" cy="4578327"/>
          </a:xfrm>
          <a:prstGeom prst="rect">
            <a:avLst/>
          </a:prstGeom>
        </p:spPr>
        <p:txBody>
          <a:bodyPr tIns="0"/>
          <a:lstStyle>
            <a:lvl1pPr>
              <a:lnSpc>
                <a:spcPct val="100000"/>
              </a:lnSpc>
              <a:defRPr/>
            </a:lvl1pPr>
            <a:lvl2pPr marL="460800" indent="-230400">
              <a:lnSpc>
                <a:spcPct val="100000"/>
              </a:lnSpc>
              <a:defRPr lang="en-US" sz="2400" kern="1200" dirty="0">
                <a:solidFill>
                  <a:schemeClr val="tx1"/>
                </a:solidFill>
                <a:latin typeface="+mn-lt"/>
                <a:ea typeface="+mn-ea"/>
                <a:cs typeface="+mn-cs"/>
              </a:defRPr>
            </a:lvl2pPr>
            <a:lvl3pPr marL="691200" indent="-230400">
              <a:lnSpc>
                <a:spcPct val="100000"/>
              </a:lnSpc>
              <a:defRPr lang="en-US" sz="2000" kern="1200" dirty="0">
                <a:solidFill>
                  <a:schemeClr val="tx1"/>
                </a:solidFill>
                <a:latin typeface="+mn-lt"/>
                <a:ea typeface="+mn-ea"/>
                <a:cs typeface="+mn-cs"/>
              </a:defRPr>
            </a:lvl3pPr>
            <a:lvl4pPr marL="921600" indent="-230400">
              <a:lnSpc>
                <a:spcPct val="100000"/>
              </a:lnSpc>
              <a:defRPr lang="en-US" sz="2000" kern="1200" dirty="0">
                <a:solidFill>
                  <a:schemeClr val="tx1"/>
                </a:solidFill>
                <a:latin typeface="+mn-lt"/>
                <a:ea typeface="+mn-ea"/>
                <a:cs typeface="+mn-cs"/>
              </a:defRPr>
            </a:lvl4pPr>
            <a:lvl5pPr>
              <a:lnSpc>
                <a:spcPct val="100000"/>
              </a:lnSpc>
              <a:defRPr/>
            </a:lvl5pPr>
          </a:lstStyle>
          <a:p>
            <a:pPr lvl="0"/>
            <a:r>
              <a:rPr lang="en-GB"/>
              <a:t>Click to add content. When pasting copy from other slides, be sure to use the Paste and Match Formatting shortcut (</a:t>
            </a:r>
            <a:r>
              <a:rPr lang="en-GB" err="1"/>
              <a:t>Cmd</a:t>
            </a:r>
            <a:r>
              <a:rPr lang="en-GB"/>
              <a:t> + Option + Shift + V).</a:t>
            </a:r>
          </a:p>
          <a:p>
            <a:pPr lvl="1"/>
            <a:r>
              <a:rPr lang="en-GB"/>
              <a:t>Second level</a:t>
            </a:r>
          </a:p>
          <a:p>
            <a:pPr lvl="2"/>
            <a:r>
              <a:rPr lang="en-GB"/>
              <a:t>Third level</a:t>
            </a:r>
          </a:p>
          <a:p>
            <a:pPr lvl="3"/>
            <a:r>
              <a:rPr lang="en-GB"/>
              <a:t>Fourth level</a:t>
            </a:r>
          </a:p>
          <a:p>
            <a:pPr lvl="4"/>
            <a:r>
              <a:rPr lang="en-GB"/>
              <a:t>Fifth level</a:t>
            </a:r>
          </a:p>
        </p:txBody>
      </p:sp>
      <p:sp>
        <p:nvSpPr>
          <p:cNvPr id="25" name="Content Placeholder 3">
            <a:extLst>
              <a:ext uri="{FF2B5EF4-FFF2-40B4-BE49-F238E27FC236}">
                <a16:creationId xmlns:a16="http://schemas.microsoft.com/office/drawing/2014/main" id="{D9E6E49B-9844-4F9B-9E49-C493B4AAE6D5}"/>
              </a:ext>
            </a:extLst>
          </p:cNvPr>
          <p:cNvSpPr>
            <a:spLocks noGrp="1"/>
          </p:cNvSpPr>
          <p:nvPr>
            <p:ph sz="quarter" idx="23" hasCustomPrompt="1"/>
          </p:nvPr>
        </p:nvSpPr>
        <p:spPr>
          <a:xfrm>
            <a:off x="609602" y="1468438"/>
            <a:ext cx="3352800" cy="4578327"/>
          </a:xfrm>
          <a:prstGeom prst="rect">
            <a:avLst/>
          </a:prstGeom>
        </p:spPr>
        <p:txBody>
          <a:bodyPr tIns="0"/>
          <a:lstStyle>
            <a:lvl1pPr>
              <a:lnSpc>
                <a:spcPct val="100000"/>
              </a:lnSpc>
              <a:defRPr/>
            </a:lvl1pPr>
            <a:lvl2pPr marL="460800" indent="-230400">
              <a:lnSpc>
                <a:spcPct val="100000"/>
              </a:lnSpc>
              <a:defRPr lang="en-US" sz="2400" kern="1200" dirty="0">
                <a:solidFill>
                  <a:schemeClr val="tx1"/>
                </a:solidFill>
                <a:latin typeface="+mn-lt"/>
                <a:ea typeface="+mn-ea"/>
                <a:cs typeface="+mn-cs"/>
              </a:defRPr>
            </a:lvl2pPr>
            <a:lvl3pPr marL="691200" indent="-230400">
              <a:lnSpc>
                <a:spcPct val="100000"/>
              </a:lnSpc>
              <a:defRPr lang="en-US" sz="2000" kern="1200" dirty="0">
                <a:solidFill>
                  <a:schemeClr val="tx1"/>
                </a:solidFill>
                <a:latin typeface="+mn-lt"/>
                <a:ea typeface="+mn-ea"/>
                <a:cs typeface="+mn-cs"/>
              </a:defRPr>
            </a:lvl3pPr>
            <a:lvl4pPr marL="921600" indent="-230400">
              <a:lnSpc>
                <a:spcPct val="100000"/>
              </a:lnSpc>
              <a:defRPr lang="en-US" sz="2000" kern="1200" dirty="0">
                <a:solidFill>
                  <a:schemeClr val="tx1"/>
                </a:solidFill>
                <a:latin typeface="+mn-lt"/>
                <a:ea typeface="+mn-ea"/>
                <a:cs typeface="+mn-cs"/>
              </a:defRPr>
            </a:lvl4pPr>
            <a:lvl5pPr>
              <a:lnSpc>
                <a:spcPct val="100000"/>
              </a:lnSpc>
              <a:defRPr/>
            </a:lvl5pPr>
          </a:lstStyle>
          <a:p>
            <a:pPr lvl="0"/>
            <a:r>
              <a:rPr lang="en-GB"/>
              <a:t>Click to add content. When pasting copy from other slides, be sure to use the Paste and Match Formatting shortcut (</a:t>
            </a:r>
            <a:r>
              <a:rPr lang="en-GB" err="1"/>
              <a:t>Cmd</a:t>
            </a:r>
            <a:r>
              <a:rPr lang="en-GB"/>
              <a:t> + Option + Shift + V).</a:t>
            </a:r>
          </a:p>
          <a:p>
            <a:pPr lvl="1"/>
            <a:r>
              <a:rPr lang="en-GB"/>
              <a:t>Second level</a:t>
            </a:r>
          </a:p>
          <a:p>
            <a:pPr lvl="2"/>
            <a:r>
              <a:rPr lang="en-GB"/>
              <a:t>Third level</a:t>
            </a:r>
          </a:p>
          <a:p>
            <a:pPr lvl="3"/>
            <a:r>
              <a:rPr lang="en-GB"/>
              <a:t>Fourth level</a:t>
            </a:r>
          </a:p>
          <a:p>
            <a:pPr lvl="4"/>
            <a:r>
              <a:rPr lang="en-GB"/>
              <a:t>Fifth level</a:t>
            </a:r>
          </a:p>
        </p:txBody>
      </p:sp>
      <p:sp>
        <p:nvSpPr>
          <p:cNvPr id="3" name="Title 2">
            <a:extLst>
              <a:ext uri="{FF2B5EF4-FFF2-40B4-BE49-F238E27FC236}">
                <a16:creationId xmlns:a16="http://schemas.microsoft.com/office/drawing/2014/main" id="{41BCE9CB-F32B-3701-9C5D-E484489592A9}"/>
              </a:ext>
            </a:extLst>
          </p:cNvPr>
          <p:cNvSpPr>
            <a:spLocks noGrp="1"/>
          </p:cNvSpPr>
          <p:nvPr>
            <p:ph type="title" hasCustomPrompt="1"/>
          </p:nvPr>
        </p:nvSpPr>
        <p:spPr>
          <a:xfrm>
            <a:off x="609600" y="401638"/>
            <a:ext cx="7315201" cy="914400"/>
          </a:xfrm>
        </p:spPr>
        <p:txBody>
          <a:bodyPr/>
          <a:lstStyle/>
          <a:p>
            <a:r>
              <a:rPr lang="en-US"/>
              <a:t>Click to enter title here</a:t>
            </a:r>
          </a:p>
        </p:txBody>
      </p:sp>
      <p:sp>
        <p:nvSpPr>
          <p:cNvPr id="7" name="Text Placeholder 30">
            <a:extLst>
              <a:ext uri="{FF2B5EF4-FFF2-40B4-BE49-F238E27FC236}">
                <a16:creationId xmlns:a16="http://schemas.microsoft.com/office/drawing/2014/main" id="{24DD8127-9AE7-E3BB-4F07-E7038A3E5696}"/>
              </a:ext>
            </a:extLst>
          </p:cNvPr>
          <p:cNvSpPr txBox="1">
            <a:spLocks/>
          </p:cNvSpPr>
          <p:nvPr userDrawn="1"/>
        </p:nvSpPr>
        <p:spPr>
          <a:xfrm>
            <a:off x="11704319" y="6321108"/>
            <a:ext cx="294812" cy="355098"/>
          </a:xfrm>
          <a:prstGeom prst="rect">
            <a:avLst/>
          </a:prstGeom>
          <a:blipFill>
            <a:blip>
              <a:extLst>
                <a:ext uri="{96DAC541-7B7A-43D3-8B79-37D633B846F1}">
                  <asvg:svgBlip xmlns:asvg="http://schemas.microsoft.com/office/drawing/2016/SVG/main" r:embed="rId3"/>
                </a:ext>
              </a:extLst>
            </a:blip>
            <a:stretch>
              <a:fillRect/>
            </a:stretch>
          </a:blipFill>
        </p:spPr>
        <p:txBody>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2"/>
                </a:solidFill>
                <a:latin typeface="+mn-lt"/>
                <a:ea typeface="+mn-ea"/>
                <a:cs typeface="+mn-cs"/>
              </a:defRPr>
            </a:lvl1pPr>
            <a:lvl2pPr marL="228600"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600" kern="1200">
                <a:solidFill>
                  <a:schemeClr val="tx2"/>
                </a:solidFill>
                <a:latin typeface="+mn-lt"/>
                <a:ea typeface="+mn-ea"/>
                <a:cs typeface="+mn-cs"/>
              </a:defRPr>
            </a:lvl2pPr>
            <a:lvl3pPr marL="444500"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400" kern="1200">
                <a:solidFill>
                  <a:schemeClr val="tx2"/>
                </a:solidFill>
                <a:latin typeface="+mn-lt"/>
                <a:ea typeface="+mn-ea"/>
                <a:cs typeface="+mn-cs"/>
              </a:defRPr>
            </a:lvl3pPr>
            <a:lvl4pPr marL="625475"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200" kern="1200">
                <a:solidFill>
                  <a:schemeClr val="tx2"/>
                </a:solidFill>
                <a:latin typeface="+mn-lt"/>
                <a:ea typeface="+mn-ea"/>
                <a:cs typeface="+mn-cs"/>
              </a:defRPr>
            </a:lvl4pPr>
            <a:lvl5pPr marL="806450"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a:t> </a:t>
            </a:r>
          </a:p>
        </p:txBody>
      </p:sp>
    </p:spTree>
    <p:custDataLst>
      <p:tags r:id="rId1"/>
    </p:custDataLst>
    <p:extLst>
      <p:ext uri="{BB962C8B-B14F-4D97-AF65-F5344CB8AC3E}">
        <p14:creationId xmlns:p14="http://schemas.microsoft.com/office/powerpoint/2010/main" val="764369128"/>
      </p:ext>
    </p:extLst>
  </p:cSld>
  <p:clrMapOvr>
    <a:masterClrMapping/>
  </p:clrMapOvr>
  <p:extLst>
    <p:ext uri="{DCECCB84-F9BA-43D5-87BE-67443E8EF086}">
      <p15:sldGuideLst xmlns:p15="http://schemas.microsoft.com/office/powerpoint/2012/main">
        <p15:guide id="5" orient="horz" pos="925">
          <p15:clr>
            <a:srgbClr val="A6428C"/>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 Column and Image in Lens">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53F9B225-97C4-5D8B-4C3B-C102B06B10C6}"/>
              </a:ext>
            </a:extLst>
          </p:cNvPr>
          <p:cNvSpPr>
            <a:spLocks noGrp="1"/>
          </p:cNvSpPr>
          <p:nvPr>
            <p:ph type="pic" sz="quarter" idx="20" hasCustomPrompt="1"/>
          </p:nvPr>
        </p:nvSpPr>
        <p:spPr>
          <a:xfrm>
            <a:off x="9144000" y="1"/>
            <a:ext cx="3048000" cy="6857999"/>
          </a:xfrm>
          <a:custGeom>
            <a:avLst/>
            <a:gdLst>
              <a:gd name="connsiteX0" fmla="*/ 2659735 w 3048000"/>
              <a:gd name="connsiteY0" fmla="*/ 6429739 h 6857999"/>
              <a:gd name="connsiteX1" fmla="*/ 2638403 w 3048000"/>
              <a:gd name="connsiteY1" fmla="*/ 6454897 h 6857999"/>
              <a:gd name="connsiteX2" fmla="*/ 2693034 w 3048000"/>
              <a:gd name="connsiteY2" fmla="*/ 6533484 h 6857999"/>
              <a:gd name="connsiteX3" fmla="*/ 2750267 w 3048000"/>
              <a:gd name="connsiteY3" fmla="*/ 6526481 h 6857999"/>
              <a:gd name="connsiteX4" fmla="*/ 2751047 w 3048000"/>
              <a:gd name="connsiteY4" fmla="*/ 6522332 h 6857999"/>
              <a:gd name="connsiteX5" fmla="*/ 2755210 w 3048000"/>
              <a:gd name="connsiteY5" fmla="*/ 6494320 h 6857999"/>
              <a:gd name="connsiteX6" fmla="*/ 2721390 w 3048000"/>
              <a:gd name="connsiteY6" fmla="*/ 6479796 h 6857999"/>
              <a:gd name="connsiteX7" fmla="*/ 2723732 w 3048000"/>
              <a:gd name="connsiteY7" fmla="*/ 6515848 h 6857999"/>
              <a:gd name="connsiteX8" fmla="*/ 2723732 w 3048000"/>
              <a:gd name="connsiteY8" fmla="*/ 6520257 h 6857999"/>
              <a:gd name="connsiteX9" fmla="*/ 2707082 w 3048000"/>
              <a:gd name="connsiteY9" fmla="*/ 6531409 h 6857999"/>
              <a:gd name="connsiteX10" fmla="*/ 2651150 w 3048000"/>
              <a:gd name="connsiteY10" fmla="*/ 6448413 h 6857999"/>
              <a:gd name="connsiteX11" fmla="*/ 2652451 w 3048000"/>
              <a:gd name="connsiteY11" fmla="*/ 6447117 h 6857999"/>
              <a:gd name="connsiteX12" fmla="*/ 2653231 w 3048000"/>
              <a:gd name="connsiteY12" fmla="*/ 6447635 h 6857999"/>
              <a:gd name="connsiteX13" fmla="*/ 2653492 w 3048000"/>
              <a:gd name="connsiteY13" fmla="*/ 6447635 h 6857999"/>
              <a:gd name="connsiteX14" fmla="*/ 2721130 w 3048000"/>
              <a:gd name="connsiteY14" fmla="*/ 6475128 h 6857999"/>
              <a:gd name="connsiteX15" fmla="*/ 2755470 w 3048000"/>
              <a:gd name="connsiteY15" fmla="*/ 6489911 h 6857999"/>
              <a:gd name="connsiteX16" fmla="*/ 2782525 w 3048000"/>
              <a:gd name="connsiteY16" fmla="*/ 6502879 h 6857999"/>
              <a:gd name="connsiteX17" fmla="*/ 2794752 w 3048000"/>
              <a:gd name="connsiteY17" fmla="*/ 6519738 h 6857999"/>
              <a:gd name="connsiteX18" fmla="*/ 2642825 w 3048000"/>
              <a:gd name="connsiteY18" fmla="*/ 6632820 h 6857999"/>
              <a:gd name="connsiteX19" fmla="*/ 2642305 w 3048000"/>
              <a:gd name="connsiteY19" fmla="*/ 6633339 h 6857999"/>
              <a:gd name="connsiteX20" fmla="*/ 2641265 w 3048000"/>
              <a:gd name="connsiteY20" fmla="*/ 6634895 h 6857999"/>
              <a:gd name="connsiteX21" fmla="*/ 2641004 w 3048000"/>
              <a:gd name="connsiteY21" fmla="*/ 6635414 h 6857999"/>
              <a:gd name="connsiteX22" fmla="*/ 2636322 w 3048000"/>
              <a:gd name="connsiteY22" fmla="*/ 6649678 h 6857999"/>
              <a:gd name="connsiteX23" fmla="*/ 2655313 w 3048000"/>
              <a:gd name="connsiteY23" fmla="*/ 6673540 h 6857999"/>
              <a:gd name="connsiteX24" fmla="*/ 2668060 w 3048000"/>
              <a:gd name="connsiteY24" fmla="*/ 6675874 h 6857999"/>
              <a:gd name="connsiteX25" fmla="*/ 2670661 w 3048000"/>
              <a:gd name="connsiteY25" fmla="*/ 6676133 h 6857999"/>
              <a:gd name="connsiteX26" fmla="*/ 2796834 w 3048000"/>
              <a:gd name="connsiteY26" fmla="*/ 6651235 h 6857999"/>
              <a:gd name="connsiteX27" fmla="*/ 2806459 w 3048000"/>
              <a:gd name="connsiteY27" fmla="*/ 6625039 h 6857999"/>
              <a:gd name="connsiteX28" fmla="*/ 2762494 w 3048000"/>
              <a:gd name="connsiteY28" fmla="*/ 6599362 h 6857999"/>
              <a:gd name="connsiteX29" fmla="*/ 2753129 w 3048000"/>
              <a:gd name="connsiteY29" fmla="*/ 6605587 h 6857999"/>
              <a:gd name="connsiteX30" fmla="*/ 2788249 w 3048000"/>
              <a:gd name="connsiteY30" fmla="*/ 6628929 h 6857999"/>
              <a:gd name="connsiteX31" fmla="*/ 2786428 w 3048000"/>
              <a:gd name="connsiteY31" fmla="*/ 6632561 h 6857999"/>
              <a:gd name="connsiteX32" fmla="*/ 2784086 w 3048000"/>
              <a:gd name="connsiteY32" fmla="*/ 6632561 h 6857999"/>
              <a:gd name="connsiteX33" fmla="*/ 2706562 w 3048000"/>
              <a:gd name="connsiteY33" fmla="*/ 6637748 h 6857999"/>
              <a:gd name="connsiteX34" fmla="*/ 2699278 w 3048000"/>
              <a:gd name="connsiteY34" fmla="*/ 6638007 h 6857999"/>
              <a:gd name="connsiteX35" fmla="*/ 2711245 w 3048000"/>
              <a:gd name="connsiteY35" fmla="*/ 6628411 h 6857999"/>
              <a:gd name="connsiteX36" fmla="*/ 2834295 w 3048000"/>
              <a:gd name="connsiteY36" fmla="*/ 6546193 h 6857999"/>
              <a:gd name="connsiteX37" fmla="*/ 2804118 w 3048000"/>
              <a:gd name="connsiteY37" fmla="*/ 6467865 h 6857999"/>
              <a:gd name="connsiteX38" fmla="*/ 2659735 w 3048000"/>
              <a:gd name="connsiteY38" fmla="*/ 6429739 h 6857999"/>
              <a:gd name="connsiteX39" fmla="*/ 2722170 w 3048000"/>
              <a:gd name="connsiteY39" fmla="*/ 6319844 h 6857999"/>
              <a:gd name="connsiteX40" fmla="*/ 2604461 w 3048000"/>
              <a:gd name="connsiteY40" fmla="*/ 6424685 h 6857999"/>
              <a:gd name="connsiteX41" fmla="*/ 2560451 w 3048000"/>
              <a:gd name="connsiteY41" fmla="*/ 6493454 h 6857999"/>
              <a:gd name="connsiteX42" fmla="*/ 2578940 w 3048000"/>
              <a:gd name="connsiteY42" fmla="*/ 6514214 h 6857999"/>
              <a:gd name="connsiteX43" fmla="*/ 2700035 w 3048000"/>
              <a:gd name="connsiteY43" fmla="*/ 6576755 h 6857999"/>
              <a:gd name="connsiteX44" fmla="*/ 2709670 w 3048000"/>
              <a:gd name="connsiteY44" fmla="*/ 6570787 h 6857999"/>
              <a:gd name="connsiteX45" fmla="*/ 2602378 w 3048000"/>
              <a:gd name="connsiteY45" fmla="*/ 6511619 h 6857999"/>
              <a:gd name="connsiteX46" fmla="*/ 2585711 w 3048000"/>
              <a:gd name="connsiteY46" fmla="*/ 6496049 h 6857999"/>
              <a:gd name="connsiteX47" fmla="*/ 2615399 w 3048000"/>
              <a:gd name="connsiteY47" fmla="*/ 6464908 h 6857999"/>
              <a:gd name="connsiteX48" fmla="*/ 2631805 w 3048000"/>
              <a:gd name="connsiteY48" fmla="*/ 6448559 h 6857999"/>
              <a:gd name="connsiteX49" fmla="*/ 2633889 w 3048000"/>
              <a:gd name="connsiteY49" fmla="*/ 6431691 h 6857999"/>
              <a:gd name="connsiteX50" fmla="*/ 2655243 w 3048000"/>
              <a:gd name="connsiteY50" fmla="*/ 6424944 h 6857999"/>
              <a:gd name="connsiteX51" fmla="*/ 2683368 w 3048000"/>
              <a:gd name="connsiteY51" fmla="*/ 6396658 h 6857999"/>
              <a:gd name="connsiteX52" fmla="*/ 2706285 w 3048000"/>
              <a:gd name="connsiteY52" fmla="*/ 6378752 h 6857999"/>
              <a:gd name="connsiteX53" fmla="*/ 2712795 w 3048000"/>
              <a:gd name="connsiteY53" fmla="*/ 6391208 h 6857999"/>
              <a:gd name="connsiteX54" fmla="*/ 2717743 w 3048000"/>
              <a:gd name="connsiteY54" fmla="*/ 6436622 h 6857999"/>
              <a:gd name="connsiteX55" fmla="*/ 2756806 w 3048000"/>
              <a:gd name="connsiteY55" fmla="*/ 6447521 h 6857999"/>
              <a:gd name="connsiteX56" fmla="*/ 2722170 w 3048000"/>
              <a:gd name="connsiteY56" fmla="*/ 6319844 h 6857999"/>
              <a:gd name="connsiteX57" fmla="*/ 0 w 3048000"/>
              <a:gd name="connsiteY57" fmla="*/ 0 h 6857999"/>
              <a:gd name="connsiteX58" fmla="*/ 3048000 w 3048000"/>
              <a:gd name="connsiteY58" fmla="*/ 0 h 6857999"/>
              <a:gd name="connsiteX59" fmla="*/ 3048000 w 3048000"/>
              <a:gd name="connsiteY59" fmla="*/ 6857999 h 6857999"/>
              <a:gd name="connsiteX60" fmla="*/ 0 w 3048000"/>
              <a:gd name="connsiteY60"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048000" h="6857999">
                <a:moveTo>
                  <a:pt x="2659735" y="6429739"/>
                </a:moveTo>
                <a:cubicBezTo>
                  <a:pt x="2638403" y="6426886"/>
                  <a:pt x="2629818" y="6434667"/>
                  <a:pt x="2638403" y="6454897"/>
                </a:cubicBezTo>
                <a:cubicBezTo>
                  <a:pt x="2647248" y="6474868"/>
                  <a:pt x="2669621" y="6508326"/>
                  <a:pt x="2693034" y="6533484"/>
                </a:cubicBezTo>
                <a:cubicBezTo>
                  <a:pt x="2716708" y="6558383"/>
                  <a:pt x="2742202" y="6565386"/>
                  <a:pt x="2750267" y="6526481"/>
                </a:cubicBezTo>
                <a:cubicBezTo>
                  <a:pt x="2750527" y="6525185"/>
                  <a:pt x="2750787" y="6523888"/>
                  <a:pt x="2751047" y="6522332"/>
                </a:cubicBezTo>
                <a:cubicBezTo>
                  <a:pt x="2752868" y="6512476"/>
                  <a:pt x="2754429" y="6502879"/>
                  <a:pt x="2755210" y="6494320"/>
                </a:cubicBezTo>
                <a:cubicBezTo>
                  <a:pt x="2744804" y="6489652"/>
                  <a:pt x="2733097" y="6484724"/>
                  <a:pt x="2721390" y="6479796"/>
                </a:cubicBezTo>
                <a:cubicBezTo>
                  <a:pt x="2722171" y="6488614"/>
                  <a:pt x="2723211" y="6503917"/>
                  <a:pt x="2723732" y="6515848"/>
                </a:cubicBezTo>
                <a:cubicBezTo>
                  <a:pt x="2723732" y="6517144"/>
                  <a:pt x="2723732" y="6518701"/>
                  <a:pt x="2723732" y="6520257"/>
                </a:cubicBezTo>
                <a:cubicBezTo>
                  <a:pt x="2724512" y="6539190"/>
                  <a:pt x="2718008" y="6539190"/>
                  <a:pt x="2707082" y="6531409"/>
                </a:cubicBezTo>
                <a:cubicBezTo>
                  <a:pt x="2694335" y="6522332"/>
                  <a:pt x="2655573" y="6471237"/>
                  <a:pt x="2651150" y="6448413"/>
                </a:cubicBezTo>
                <a:cubicBezTo>
                  <a:pt x="2650890" y="6447117"/>
                  <a:pt x="2651670" y="6446857"/>
                  <a:pt x="2652451" y="6447117"/>
                </a:cubicBezTo>
                <a:cubicBezTo>
                  <a:pt x="2652711" y="6447376"/>
                  <a:pt x="2652971" y="6447376"/>
                  <a:pt x="2653231" y="6447635"/>
                </a:cubicBezTo>
                <a:cubicBezTo>
                  <a:pt x="2653231" y="6447635"/>
                  <a:pt x="2653231" y="6447635"/>
                  <a:pt x="2653492" y="6447635"/>
                </a:cubicBezTo>
                <a:cubicBezTo>
                  <a:pt x="2662076" y="6451007"/>
                  <a:pt x="2691473" y="6462678"/>
                  <a:pt x="2721130" y="6475128"/>
                </a:cubicBezTo>
                <a:cubicBezTo>
                  <a:pt x="2732837" y="6480056"/>
                  <a:pt x="2744804" y="6485243"/>
                  <a:pt x="2755470" y="6489911"/>
                </a:cubicBezTo>
                <a:cubicBezTo>
                  <a:pt x="2766136" y="6494580"/>
                  <a:pt x="2775501" y="6499248"/>
                  <a:pt x="2782525" y="6502879"/>
                </a:cubicBezTo>
                <a:cubicBezTo>
                  <a:pt x="2795273" y="6509623"/>
                  <a:pt x="2800215" y="6514291"/>
                  <a:pt x="2794752" y="6519738"/>
                </a:cubicBezTo>
                <a:cubicBezTo>
                  <a:pt x="2768217" y="6546971"/>
                  <a:pt x="2674824" y="6585357"/>
                  <a:pt x="2642825" y="6632820"/>
                </a:cubicBezTo>
                <a:cubicBezTo>
                  <a:pt x="2642825" y="6632820"/>
                  <a:pt x="2642565" y="6633079"/>
                  <a:pt x="2642305" y="6633339"/>
                </a:cubicBezTo>
                <a:cubicBezTo>
                  <a:pt x="2642045" y="6633857"/>
                  <a:pt x="2641525" y="6634376"/>
                  <a:pt x="2641265" y="6634895"/>
                </a:cubicBezTo>
                <a:cubicBezTo>
                  <a:pt x="2641265" y="6635154"/>
                  <a:pt x="2641265" y="6635414"/>
                  <a:pt x="2641004" y="6635414"/>
                </a:cubicBezTo>
                <a:cubicBezTo>
                  <a:pt x="2639444" y="6638526"/>
                  <a:pt x="2637102" y="6643454"/>
                  <a:pt x="2636322" y="6649678"/>
                </a:cubicBezTo>
                <a:cubicBezTo>
                  <a:pt x="2635021" y="6660053"/>
                  <a:pt x="2640484" y="6669649"/>
                  <a:pt x="2655313" y="6673540"/>
                </a:cubicBezTo>
                <a:cubicBezTo>
                  <a:pt x="2659215" y="6674577"/>
                  <a:pt x="2663377" y="6675355"/>
                  <a:pt x="2668060" y="6675874"/>
                </a:cubicBezTo>
                <a:cubicBezTo>
                  <a:pt x="2668840" y="6676133"/>
                  <a:pt x="2669881" y="6676133"/>
                  <a:pt x="2670661" y="6676133"/>
                </a:cubicBezTo>
                <a:cubicBezTo>
                  <a:pt x="2699538" y="6677430"/>
                  <a:pt x="2774201" y="6661090"/>
                  <a:pt x="2796834" y="6651235"/>
                </a:cubicBezTo>
                <a:cubicBezTo>
                  <a:pt x="2820247" y="6640860"/>
                  <a:pt x="2813223" y="6630486"/>
                  <a:pt x="2806459" y="6625039"/>
                </a:cubicBezTo>
                <a:cubicBezTo>
                  <a:pt x="2801256" y="6620889"/>
                  <a:pt x="2775241" y="6606365"/>
                  <a:pt x="2762494" y="6599362"/>
                </a:cubicBezTo>
                <a:cubicBezTo>
                  <a:pt x="2759112" y="6601696"/>
                  <a:pt x="2756510" y="6603253"/>
                  <a:pt x="2753129" y="6605587"/>
                </a:cubicBezTo>
                <a:cubicBezTo>
                  <a:pt x="2774721" y="6618555"/>
                  <a:pt x="2783306" y="6625039"/>
                  <a:pt x="2788249" y="6628929"/>
                </a:cubicBezTo>
                <a:cubicBezTo>
                  <a:pt x="2790330" y="6630486"/>
                  <a:pt x="2789289" y="6632301"/>
                  <a:pt x="2786428" y="6632561"/>
                </a:cubicBezTo>
                <a:cubicBezTo>
                  <a:pt x="2785647" y="6632561"/>
                  <a:pt x="2784867" y="6632561"/>
                  <a:pt x="2784086" y="6632561"/>
                </a:cubicBezTo>
                <a:cubicBezTo>
                  <a:pt x="2763534" y="6634117"/>
                  <a:pt x="2724772" y="6636710"/>
                  <a:pt x="2706562" y="6637748"/>
                </a:cubicBezTo>
                <a:cubicBezTo>
                  <a:pt x="2703960" y="6638007"/>
                  <a:pt x="2700839" y="6638007"/>
                  <a:pt x="2699278" y="6638007"/>
                </a:cubicBezTo>
                <a:cubicBezTo>
                  <a:pt x="2703700" y="6633857"/>
                  <a:pt x="2708643" y="6630226"/>
                  <a:pt x="2711245" y="6628411"/>
                </a:cubicBezTo>
                <a:cubicBezTo>
                  <a:pt x="2750267" y="6600918"/>
                  <a:pt x="2815044" y="6562533"/>
                  <a:pt x="2834295" y="6546193"/>
                </a:cubicBezTo>
                <a:cubicBezTo>
                  <a:pt x="2848343" y="6534003"/>
                  <a:pt x="2886845" y="6496914"/>
                  <a:pt x="2804118" y="6467865"/>
                </a:cubicBezTo>
                <a:cubicBezTo>
                  <a:pt x="2780444" y="6459825"/>
                  <a:pt x="2721651" y="6438039"/>
                  <a:pt x="2659735" y="6429739"/>
                </a:cubicBezTo>
                <a:close/>
                <a:moveTo>
                  <a:pt x="2722170" y="6319844"/>
                </a:moveTo>
                <a:cubicBezTo>
                  <a:pt x="2702118" y="6317249"/>
                  <a:pt x="2671910" y="6342421"/>
                  <a:pt x="2604461" y="6424685"/>
                </a:cubicBezTo>
                <a:cubicBezTo>
                  <a:pt x="2591961" y="6439736"/>
                  <a:pt x="2562794" y="6476586"/>
                  <a:pt x="2560451" y="6493454"/>
                </a:cubicBezTo>
                <a:cubicBezTo>
                  <a:pt x="2558888" y="6505391"/>
                  <a:pt x="2571649" y="6510581"/>
                  <a:pt x="2578940" y="6514214"/>
                </a:cubicBezTo>
                <a:cubicBezTo>
                  <a:pt x="2585711" y="6517847"/>
                  <a:pt x="2663837" y="6556514"/>
                  <a:pt x="2700035" y="6576755"/>
                </a:cubicBezTo>
                <a:cubicBezTo>
                  <a:pt x="2703160" y="6574679"/>
                  <a:pt x="2706285" y="6572603"/>
                  <a:pt x="2709670" y="6570787"/>
                </a:cubicBezTo>
                <a:cubicBezTo>
                  <a:pt x="2688056" y="6559109"/>
                  <a:pt x="2627118" y="6526411"/>
                  <a:pt x="2602378" y="6511619"/>
                </a:cubicBezTo>
                <a:cubicBezTo>
                  <a:pt x="2592222" y="6505651"/>
                  <a:pt x="2585190" y="6500720"/>
                  <a:pt x="2585711" y="6496049"/>
                </a:cubicBezTo>
                <a:cubicBezTo>
                  <a:pt x="2586492" y="6490340"/>
                  <a:pt x="2601336" y="6478921"/>
                  <a:pt x="2615399" y="6464908"/>
                </a:cubicBezTo>
                <a:cubicBezTo>
                  <a:pt x="2619045" y="6461275"/>
                  <a:pt x="2625034" y="6455306"/>
                  <a:pt x="2631805" y="6448559"/>
                </a:cubicBezTo>
                <a:cubicBezTo>
                  <a:pt x="2629982" y="6441553"/>
                  <a:pt x="2630763" y="6435843"/>
                  <a:pt x="2633889" y="6431691"/>
                </a:cubicBezTo>
                <a:cubicBezTo>
                  <a:pt x="2637795" y="6426501"/>
                  <a:pt x="2644826" y="6424425"/>
                  <a:pt x="2655243" y="6424944"/>
                </a:cubicBezTo>
                <a:cubicBezTo>
                  <a:pt x="2668003" y="6412228"/>
                  <a:pt x="2679462" y="6400810"/>
                  <a:pt x="2683368" y="6396658"/>
                </a:cubicBezTo>
                <a:cubicBezTo>
                  <a:pt x="2692483" y="6387575"/>
                  <a:pt x="2702118" y="6378233"/>
                  <a:pt x="2706285" y="6378752"/>
                </a:cubicBezTo>
                <a:cubicBezTo>
                  <a:pt x="2709670" y="6379271"/>
                  <a:pt x="2711493" y="6382385"/>
                  <a:pt x="2712795" y="6391208"/>
                </a:cubicBezTo>
                <a:cubicBezTo>
                  <a:pt x="2713837" y="6398994"/>
                  <a:pt x="2716441" y="6421571"/>
                  <a:pt x="2717743" y="6436622"/>
                </a:cubicBezTo>
                <a:cubicBezTo>
                  <a:pt x="2731806" y="6439996"/>
                  <a:pt x="2744827" y="6443888"/>
                  <a:pt x="2756806" y="6447521"/>
                </a:cubicBezTo>
                <a:cubicBezTo>
                  <a:pt x="2755243" y="6344497"/>
                  <a:pt x="2743525" y="6322699"/>
                  <a:pt x="2722170" y="6319844"/>
                </a:cubicBezTo>
                <a:close/>
                <a:moveTo>
                  <a:pt x="0" y="0"/>
                </a:moveTo>
                <a:lnTo>
                  <a:pt x="3048000" y="0"/>
                </a:lnTo>
                <a:lnTo>
                  <a:pt x="3048000" y="6857999"/>
                </a:lnTo>
                <a:lnTo>
                  <a:pt x="0" y="6857999"/>
                </a:lnTo>
                <a:close/>
              </a:path>
            </a:pathLst>
          </a:custGeom>
          <a:solidFill>
            <a:srgbClr val="D8DFDE"/>
          </a:solidFill>
        </p:spPr>
        <p:txBody>
          <a:bodyPr wrap="square" lIns="396000" tIns="0" rIns="252000" bIns="756000" anchor="ctr" anchorCtr="0">
            <a:noAutofit/>
          </a:bodyPr>
          <a:lstStyle>
            <a:lvl1pPr marL="0" indent="0" algn="ctr">
              <a:lnSpc>
                <a:spcPct val="100000"/>
              </a:lnSpc>
              <a:spcAft>
                <a:spcPts val="0"/>
              </a:spcAft>
              <a:buNone/>
              <a:defRPr sz="1200" b="1">
                <a:solidFill>
                  <a:schemeClr val="tx1"/>
                </a:solidFill>
              </a:defRPr>
            </a:lvl1pPr>
          </a:lstStyle>
          <a:p>
            <a:r>
              <a:rPr lang="en-US"/>
              <a:t>_______________________________</a:t>
            </a:r>
            <a:br>
              <a:rPr lang="en-US"/>
            </a:br>
            <a:br>
              <a:rPr lang="en-US"/>
            </a:br>
            <a:r>
              <a:rPr lang="en-US"/>
              <a:t>To add a brand image here:</a:t>
            </a:r>
            <a:br>
              <a:rPr lang="en-US"/>
            </a:br>
            <a:r>
              <a:rPr lang="en-US"/>
              <a:t>Select this placeholder and click </a:t>
            </a:r>
            <a:br>
              <a:rPr lang="en-US"/>
            </a:br>
            <a:r>
              <a:rPr lang="en-US"/>
              <a:t>Brand Pictures in </a:t>
            </a:r>
            <a:r>
              <a:rPr lang="en-US" err="1"/>
              <a:t>BrandIn</a:t>
            </a:r>
            <a:r>
              <a:rPr lang="en-US"/>
              <a:t>.</a:t>
            </a:r>
            <a:br>
              <a:rPr lang="en-US"/>
            </a:br>
            <a:br>
              <a:rPr lang="en-US"/>
            </a:br>
            <a:r>
              <a:rPr lang="en-US"/>
              <a:t>Clicking the icon will insert an </a:t>
            </a:r>
            <a:br>
              <a:rPr lang="en-US"/>
            </a:br>
            <a:r>
              <a:rPr lang="en-US"/>
              <a:t>image from your own files.</a:t>
            </a:r>
            <a:br>
              <a:rPr lang="en-US"/>
            </a:br>
            <a:br>
              <a:rPr lang="en-US"/>
            </a:br>
            <a:br>
              <a:rPr lang="en-US"/>
            </a:br>
            <a:br>
              <a:rPr lang="en-US"/>
            </a:br>
            <a:r>
              <a:rPr lang="en-US"/>
              <a:t>The image can then be scaled within </a:t>
            </a:r>
            <a:br>
              <a:rPr lang="en-US"/>
            </a:br>
            <a:r>
              <a:rPr lang="en-US"/>
              <a:t>the frame by using the Crop feature in </a:t>
            </a:r>
            <a:br>
              <a:rPr lang="en-US"/>
            </a:br>
            <a:r>
              <a:rPr lang="en-US"/>
              <a:t>the Picture Format tab of the ribbon.</a:t>
            </a:r>
            <a:br>
              <a:rPr lang="en-US"/>
            </a:br>
            <a:r>
              <a:rPr lang="en-US"/>
              <a:t>_______________________________</a:t>
            </a:r>
          </a:p>
        </p:txBody>
      </p:sp>
      <p:sp>
        <p:nvSpPr>
          <p:cNvPr id="10" name="Text Placeholder 96">
            <a:extLst>
              <a:ext uri="{FF2B5EF4-FFF2-40B4-BE49-F238E27FC236}">
                <a16:creationId xmlns:a16="http://schemas.microsoft.com/office/drawing/2014/main" id="{B863F956-22D4-4C3A-A009-E80F1E169DCD}"/>
              </a:ext>
            </a:extLst>
          </p:cNvPr>
          <p:cNvSpPr>
            <a:spLocks noGrp="1"/>
          </p:cNvSpPr>
          <p:nvPr>
            <p:ph type="body" sz="quarter" idx="111" hasCustomPrompt="1"/>
          </p:nvPr>
        </p:nvSpPr>
        <p:spPr>
          <a:xfrm>
            <a:off x="609600" y="6200775"/>
            <a:ext cx="9753600" cy="657225"/>
          </a:xfrm>
        </p:spPr>
        <p:txBody>
          <a:bodyPr lIns="0" bIns="72000" anchor="b" anchorCtr="0">
            <a:noAutofit/>
          </a:bodyPr>
          <a:lstStyle>
            <a:lvl1pPr>
              <a:lnSpc>
                <a:spcPct val="100000"/>
              </a:lnSpc>
              <a:spcAft>
                <a:spcPts val="300"/>
              </a:spcAft>
              <a:buNone/>
              <a:defRPr sz="800"/>
            </a:lvl1pPr>
          </a:lstStyle>
          <a:p>
            <a:pPr lvl="0"/>
            <a:r>
              <a:rPr lang="en-US"/>
              <a:t>Footnotes </a:t>
            </a:r>
          </a:p>
        </p:txBody>
      </p:sp>
      <p:sp>
        <p:nvSpPr>
          <p:cNvPr id="6" name="Date Placeholder 5">
            <a:extLst>
              <a:ext uri="{FF2B5EF4-FFF2-40B4-BE49-F238E27FC236}">
                <a16:creationId xmlns:a16="http://schemas.microsoft.com/office/drawing/2014/main" id="{98CF1364-95FC-4822-BD65-0519B5DD9BCE}"/>
              </a:ext>
            </a:extLst>
          </p:cNvPr>
          <p:cNvSpPr>
            <a:spLocks noGrp="1"/>
          </p:cNvSpPr>
          <p:nvPr>
            <p:ph type="dt" sz="half" idx="10"/>
          </p:nvPr>
        </p:nvSpPr>
        <p:spPr/>
        <p:txBody>
          <a:bodyPr/>
          <a:lstStyle>
            <a:lvl1pPr>
              <a:lnSpc>
                <a:spcPct val="100000"/>
              </a:lnSpc>
              <a:defRPr>
                <a:solidFill>
                  <a:schemeClr val="bg1"/>
                </a:solidFill>
              </a:defRPr>
            </a:lvl1pPr>
          </a:lstStyle>
          <a:p>
            <a:endParaRPr lang="en-GB"/>
          </a:p>
        </p:txBody>
      </p:sp>
      <p:sp>
        <p:nvSpPr>
          <p:cNvPr id="8" name="Slide Number Placeholder 7">
            <a:extLst>
              <a:ext uri="{FF2B5EF4-FFF2-40B4-BE49-F238E27FC236}">
                <a16:creationId xmlns:a16="http://schemas.microsoft.com/office/drawing/2014/main" id="{B7FF9A92-5BDB-40F9-8C9E-94BECF288EF4}"/>
              </a:ext>
            </a:extLst>
          </p:cNvPr>
          <p:cNvSpPr>
            <a:spLocks noGrp="1"/>
          </p:cNvSpPr>
          <p:nvPr>
            <p:ph type="sldNum" sz="quarter" idx="12"/>
          </p:nvPr>
        </p:nvSpPr>
        <p:spPr/>
        <p:txBody>
          <a:bodyPr/>
          <a:lstStyle>
            <a:lvl1pPr>
              <a:lnSpc>
                <a:spcPct val="100000"/>
              </a:lnSpc>
              <a:defRPr/>
            </a:lvl1pPr>
          </a:lstStyle>
          <a:p>
            <a:fld id="{F8E47D07-9D1E-4FE9-B31A-2F5863681021}" type="slidenum">
              <a:rPr lang="en-GB" smtClean="0"/>
              <a:pPr/>
              <a:t>‹#›</a:t>
            </a:fld>
            <a:endParaRPr lang="en-GB"/>
          </a:p>
        </p:txBody>
      </p:sp>
      <p:sp>
        <p:nvSpPr>
          <p:cNvPr id="23" name="Content Placeholder 3">
            <a:extLst>
              <a:ext uri="{FF2B5EF4-FFF2-40B4-BE49-F238E27FC236}">
                <a16:creationId xmlns:a16="http://schemas.microsoft.com/office/drawing/2014/main" id="{3959B661-E0AC-460F-8B80-1D7A0DE584D0}"/>
              </a:ext>
            </a:extLst>
          </p:cNvPr>
          <p:cNvSpPr>
            <a:spLocks noGrp="1"/>
          </p:cNvSpPr>
          <p:nvPr>
            <p:ph sz="quarter" idx="21" hasCustomPrompt="1"/>
          </p:nvPr>
        </p:nvSpPr>
        <p:spPr>
          <a:xfrm>
            <a:off x="3352799" y="1468438"/>
            <a:ext cx="2438401" cy="4578335"/>
          </a:xfrm>
          <a:prstGeom prst="rect">
            <a:avLst/>
          </a:prstGeom>
        </p:spPr>
        <p:txBody>
          <a:bodyPr/>
          <a:lstStyle>
            <a:lvl1pPr>
              <a:lnSpc>
                <a:spcPct val="100000"/>
              </a:lnSpc>
              <a:defRPr/>
            </a:lvl1pPr>
            <a:lvl2pPr marL="460800" indent="-230400">
              <a:lnSpc>
                <a:spcPct val="100000"/>
              </a:lnSpc>
              <a:defRPr lang="en-US" sz="2400" kern="1200" dirty="0">
                <a:solidFill>
                  <a:schemeClr val="tx1"/>
                </a:solidFill>
                <a:latin typeface="+mn-lt"/>
                <a:ea typeface="+mn-ea"/>
                <a:cs typeface="+mn-cs"/>
              </a:defRPr>
            </a:lvl2pPr>
            <a:lvl3pPr marL="691200" indent="-230400">
              <a:lnSpc>
                <a:spcPct val="100000"/>
              </a:lnSpc>
              <a:defRPr lang="en-US" sz="2000" kern="1200" dirty="0">
                <a:solidFill>
                  <a:schemeClr val="tx1"/>
                </a:solidFill>
                <a:latin typeface="+mn-lt"/>
                <a:ea typeface="+mn-ea"/>
                <a:cs typeface="+mn-cs"/>
              </a:defRPr>
            </a:lvl3pPr>
            <a:lvl4pPr marL="921600" indent="-230400">
              <a:lnSpc>
                <a:spcPct val="100000"/>
              </a:lnSpc>
              <a:defRPr lang="en-US" sz="2000" kern="1200" dirty="0">
                <a:solidFill>
                  <a:schemeClr val="tx1"/>
                </a:solidFill>
                <a:latin typeface="+mn-lt"/>
                <a:ea typeface="+mn-ea"/>
                <a:cs typeface="+mn-cs"/>
              </a:defRPr>
            </a:lvl4pPr>
            <a:lvl5pPr>
              <a:lnSpc>
                <a:spcPct val="100000"/>
              </a:lnSpc>
              <a:defRPr/>
            </a:lvl5pPr>
          </a:lstStyle>
          <a:p>
            <a:pPr lvl="0"/>
            <a:r>
              <a:rPr lang="en-GB"/>
              <a:t>Click to add content. When pasting copy from other slides, be sure to use the Paste and Match Formatting shortcut (</a:t>
            </a:r>
            <a:r>
              <a:rPr lang="en-GB" err="1"/>
              <a:t>Cmd</a:t>
            </a:r>
            <a:r>
              <a:rPr lang="en-GB"/>
              <a:t> + Option + Shift + V).</a:t>
            </a:r>
          </a:p>
          <a:p>
            <a:pPr lvl="1"/>
            <a:r>
              <a:rPr lang="en-GB"/>
              <a:t>Second level</a:t>
            </a:r>
          </a:p>
          <a:p>
            <a:pPr lvl="2"/>
            <a:r>
              <a:rPr lang="en-GB"/>
              <a:t>Third level</a:t>
            </a:r>
          </a:p>
          <a:p>
            <a:pPr lvl="3"/>
            <a:r>
              <a:rPr lang="en-GB"/>
              <a:t>Fourth level</a:t>
            </a:r>
          </a:p>
          <a:p>
            <a:pPr lvl="4"/>
            <a:r>
              <a:rPr lang="en-GB"/>
              <a:t>Fifth level</a:t>
            </a:r>
          </a:p>
        </p:txBody>
      </p:sp>
      <p:sp>
        <p:nvSpPr>
          <p:cNvPr id="24" name="Content Placeholder 3">
            <a:extLst>
              <a:ext uri="{FF2B5EF4-FFF2-40B4-BE49-F238E27FC236}">
                <a16:creationId xmlns:a16="http://schemas.microsoft.com/office/drawing/2014/main" id="{F0F231B6-1649-4FC7-9870-6F8BBC76458E}"/>
              </a:ext>
            </a:extLst>
          </p:cNvPr>
          <p:cNvSpPr>
            <a:spLocks noGrp="1"/>
          </p:cNvSpPr>
          <p:nvPr>
            <p:ph sz="quarter" idx="22" hasCustomPrompt="1"/>
          </p:nvPr>
        </p:nvSpPr>
        <p:spPr>
          <a:xfrm>
            <a:off x="609600" y="1468438"/>
            <a:ext cx="2438401" cy="4578335"/>
          </a:xfrm>
          <a:prstGeom prst="rect">
            <a:avLst/>
          </a:prstGeom>
        </p:spPr>
        <p:txBody>
          <a:bodyPr/>
          <a:lstStyle>
            <a:lvl1pPr>
              <a:lnSpc>
                <a:spcPct val="100000"/>
              </a:lnSpc>
              <a:defRPr/>
            </a:lvl1pPr>
            <a:lvl2pPr marL="460800" indent="-230400">
              <a:lnSpc>
                <a:spcPct val="100000"/>
              </a:lnSpc>
              <a:defRPr lang="en-US" sz="2400" kern="1200" dirty="0">
                <a:solidFill>
                  <a:schemeClr val="tx1"/>
                </a:solidFill>
                <a:latin typeface="+mn-lt"/>
                <a:ea typeface="+mn-ea"/>
                <a:cs typeface="+mn-cs"/>
              </a:defRPr>
            </a:lvl2pPr>
            <a:lvl3pPr marL="691200" indent="-230400">
              <a:lnSpc>
                <a:spcPct val="100000"/>
              </a:lnSpc>
              <a:defRPr lang="en-US" sz="2000" kern="1200" dirty="0">
                <a:solidFill>
                  <a:schemeClr val="tx1"/>
                </a:solidFill>
                <a:latin typeface="+mn-lt"/>
                <a:ea typeface="+mn-ea"/>
                <a:cs typeface="+mn-cs"/>
              </a:defRPr>
            </a:lvl3pPr>
            <a:lvl4pPr marL="921600" indent="-230400">
              <a:lnSpc>
                <a:spcPct val="100000"/>
              </a:lnSpc>
              <a:defRPr lang="en-US" sz="2000" kern="1200" dirty="0">
                <a:solidFill>
                  <a:schemeClr val="tx1"/>
                </a:solidFill>
                <a:latin typeface="+mn-lt"/>
                <a:ea typeface="+mn-ea"/>
                <a:cs typeface="+mn-cs"/>
              </a:defRPr>
            </a:lvl4pPr>
            <a:lvl5pPr>
              <a:lnSpc>
                <a:spcPct val="100000"/>
              </a:lnSpc>
              <a:defRPr/>
            </a:lvl5pPr>
          </a:lstStyle>
          <a:p>
            <a:pPr lvl="0"/>
            <a:r>
              <a:rPr lang="en-GB"/>
              <a:t>Click to add content. When pasting copy from other slides, be sure to use the Paste and Match Formatting shortcut (</a:t>
            </a:r>
            <a:r>
              <a:rPr lang="en-GB" err="1"/>
              <a:t>Cmd</a:t>
            </a:r>
            <a:r>
              <a:rPr lang="en-GB"/>
              <a:t> + Option + Shift + V).</a:t>
            </a:r>
          </a:p>
          <a:p>
            <a:pPr lvl="1"/>
            <a:r>
              <a:rPr lang="en-GB"/>
              <a:t>Second level</a:t>
            </a:r>
          </a:p>
          <a:p>
            <a:pPr lvl="2"/>
            <a:r>
              <a:rPr lang="en-GB"/>
              <a:t>Third level</a:t>
            </a:r>
          </a:p>
          <a:p>
            <a:pPr lvl="3"/>
            <a:r>
              <a:rPr lang="en-GB"/>
              <a:t>Fourth level</a:t>
            </a:r>
          </a:p>
          <a:p>
            <a:pPr lvl="4"/>
            <a:r>
              <a:rPr lang="en-GB"/>
              <a:t>Fifth level</a:t>
            </a:r>
          </a:p>
        </p:txBody>
      </p:sp>
      <p:sp>
        <p:nvSpPr>
          <p:cNvPr id="25" name="Content Placeholder 3">
            <a:extLst>
              <a:ext uri="{FF2B5EF4-FFF2-40B4-BE49-F238E27FC236}">
                <a16:creationId xmlns:a16="http://schemas.microsoft.com/office/drawing/2014/main" id="{D9E6E49B-9844-4F9B-9E49-C493B4AAE6D5}"/>
              </a:ext>
            </a:extLst>
          </p:cNvPr>
          <p:cNvSpPr>
            <a:spLocks noGrp="1"/>
          </p:cNvSpPr>
          <p:nvPr>
            <p:ph sz="quarter" idx="23" hasCustomPrompt="1"/>
          </p:nvPr>
        </p:nvSpPr>
        <p:spPr>
          <a:xfrm>
            <a:off x="6095999" y="1468438"/>
            <a:ext cx="2438401" cy="4578335"/>
          </a:xfrm>
          <a:prstGeom prst="rect">
            <a:avLst/>
          </a:prstGeom>
        </p:spPr>
        <p:txBody>
          <a:bodyPr/>
          <a:lstStyle>
            <a:lvl1pPr>
              <a:lnSpc>
                <a:spcPct val="100000"/>
              </a:lnSpc>
              <a:defRPr/>
            </a:lvl1pPr>
            <a:lvl2pPr marL="460800" indent="-230400">
              <a:lnSpc>
                <a:spcPct val="100000"/>
              </a:lnSpc>
              <a:defRPr lang="en-US" sz="2400" kern="1200" dirty="0">
                <a:solidFill>
                  <a:schemeClr val="tx1"/>
                </a:solidFill>
                <a:latin typeface="+mn-lt"/>
                <a:ea typeface="+mn-ea"/>
                <a:cs typeface="+mn-cs"/>
              </a:defRPr>
            </a:lvl2pPr>
            <a:lvl3pPr marL="691200" indent="-230400">
              <a:lnSpc>
                <a:spcPct val="100000"/>
              </a:lnSpc>
              <a:defRPr lang="en-US" sz="2000" kern="1200" dirty="0">
                <a:solidFill>
                  <a:schemeClr val="tx1"/>
                </a:solidFill>
                <a:latin typeface="+mn-lt"/>
                <a:ea typeface="+mn-ea"/>
                <a:cs typeface="+mn-cs"/>
              </a:defRPr>
            </a:lvl3pPr>
            <a:lvl4pPr marL="921600" indent="-230400">
              <a:lnSpc>
                <a:spcPct val="100000"/>
              </a:lnSpc>
              <a:defRPr lang="en-US" sz="2000" kern="1200" dirty="0">
                <a:solidFill>
                  <a:schemeClr val="tx1"/>
                </a:solidFill>
                <a:latin typeface="+mn-lt"/>
                <a:ea typeface="+mn-ea"/>
                <a:cs typeface="+mn-cs"/>
              </a:defRPr>
            </a:lvl4pPr>
            <a:lvl5pPr>
              <a:lnSpc>
                <a:spcPct val="100000"/>
              </a:lnSpc>
              <a:defRPr/>
            </a:lvl5pPr>
          </a:lstStyle>
          <a:p>
            <a:pPr lvl="0"/>
            <a:r>
              <a:rPr lang="en-GB"/>
              <a:t>Click to add content. When pasting copy from other slides, be sure to use the Paste and Match Formatting shortcut (</a:t>
            </a:r>
            <a:r>
              <a:rPr lang="en-GB" err="1"/>
              <a:t>Cmd</a:t>
            </a:r>
            <a:r>
              <a:rPr lang="en-GB"/>
              <a:t> + Option + Shift + V).</a:t>
            </a:r>
          </a:p>
          <a:p>
            <a:pPr lvl="1"/>
            <a:r>
              <a:rPr lang="en-GB"/>
              <a:t>Second level</a:t>
            </a:r>
          </a:p>
          <a:p>
            <a:pPr lvl="2"/>
            <a:r>
              <a:rPr lang="en-GB"/>
              <a:t>Third level</a:t>
            </a:r>
          </a:p>
          <a:p>
            <a:pPr lvl="3"/>
            <a:r>
              <a:rPr lang="en-GB"/>
              <a:t>Fourth level</a:t>
            </a:r>
          </a:p>
          <a:p>
            <a:pPr lvl="4"/>
            <a:r>
              <a:rPr lang="en-GB"/>
              <a:t>Fifth level</a:t>
            </a:r>
          </a:p>
        </p:txBody>
      </p:sp>
      <p:sp>
        <p:nvSpPr>
          <p:cNvPr id="3" name="Title 2">
            <a:extLst>
              <a:ext uri="{FF2B5EF4-FFF2-40B4-BE49-F238E27FC236}">
                <a16:creationId xmlns:a16="http://schemas.microsoft.com/office/drawing/2014/main" id="{06935F5E-5B9A-28AA-2F36-0DDB4BEBB2D7}"/>
              </a:ext>
            </a:extLst>
          </p:cNvPr>
          <p:cNvSpPr>
            <a:spLocks noGrp="1"/>
          </p:cNvSpPr>
          <p:nvPr>
            <p:ph type="title" hasCustomPrompt="1"/>
          </p:nvPr>
        </p:nvSpPr>
        <p:spPr>
          <a:xfrm>
            <a:off x="609600" y="401638"/>
            <a:ext cx="7924800" cy="914400"/>
          </a:xfrm>
        </p:spPr>
        <p:txBody>
          <a:bodyPr/>
          <a:lstStyle/>
          <a:p>
            <a:r>
              <a:rPr lang="en-US"/>
              <a:t>Click to enter title here</a:t>
            </a:r>
          </a:p>
        </p:txBody>
      </p:sp>
    </p:spTree>
    <p:custDataLst>
      <p:tags r:id="rId1"/>
    </p:custDataLst>
    <p:extLst>
      <p:ext uri="{BB962C8B-B14F-4D97-AF65-F5344CB8AC3E}">
        <p14:creationId xmlns:p14="http://schemas.microsoft.com/office/powerpoint/2010/main" val="4194960130"/>
      </p:ext>
    </p:extLst>
  </p:cSld>
  <p:clrMapOvr>
    <a:masterClrMapping/>
  </p:clrMapOvr>
  <p:extLst>
    <p:ext uri="{DCECCB84-F9BA-43D5-87BE-67443E8EF086}">
      <p15:sldGuideLst xmlns:p15="http://schemas.microsoft.com/office/powerpoint/2012/main">
        <p15:guide id="5" orient="horz" pos="925">
          <p15:clr>
            <a:srgbClr val="A6428C"/>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 Value Points">
    <p:spTree>
      <p:nvGrpSpPr>
        <p:cNvPr id="1" name=""/>
        <p:cNvGrpSpPr/>
        <p:nvPr/>
      </p:nvGrpSpPr>
      <p:grpSpPr>
        <a:xfrm>
          <a:off x="0" y="0"/>
          <a:ext cx="0" cy="0"/>
          <a:chOff x="0" y="0"/>
          <a:chExt cx="0" cy="0"/>
        </a:xfrm>
      </p:grpSpPr>
      <p:sp>
        <p:nvSpPr>
          <p:cNvPr id="14" name="Text Placeholder 96">
            <a:extLst>
              <a:ext uri="{FF2B5EF4-FFF2-40B4-BE49-F238E27FC236}">
                <a16:creationId xmlns:a16="http://schemas.microsoft.com/office/drawing/2014/main" id="{AA42A745-9907-45EF-9B18-E061ED71F0DB}"/>
              </a:ext>
            </a:extLst>
          </p:cNvPr>
          <p:cNvSpPr>
            <a:spLocks noGrp="1"/>
          </p:cNvSpPr>
          <p:nvPr>
            <p:ph type="body" sz="quarter" idx="111" hasCustomPrompt="1"/>
          </p:nvPr>
        </p:nvSpPr>
        <p:spPr>
          <a:xfrm>
            <a:off x="609602" y="6200775"/>
            <a:ext cx="9753597" cy="657225"/>
          </a:xfrm>
        </p:spPr>
        <p:txBody>
          <a:bodyPr lIns="0" bIns="72000" anchor="b" anchorCtr="0">
            <a:noAutofit/>
          </a:bodyPr>
          <a:lstStyle>
            <a:lvl1pPr>
              <a:lnSpc>
                <a:spcPct val="100000"/>
              </a:lnSpc>
              <a:spcAft>
                <a:spcPts val="300"/>
              </a:spcAft>
              <a:buNone/>
              <a:defRPr sz="800"/>
            </a:lvl1pPr>
          </a:lstStyle>
          <a:p>
            <a:pPr lvl="0"/>
            <a:r>
              <a:rPr lang="en-US"/>
              <a:t>Footnotes</a:t>
            </a:r>
          </a:p>
        </p:txBody>
      </p:sp>
      <p:sp>
        <p:nvSpPr>
          <p:cNvPr id="4" name="Date Placeholder 3">
            <a:extLst>
              <a:ext uri="{FF2B5EF4-FFF2-40B4-BE49-F238E27FC236}">
                <a16:creationId xmlns:a16="http://schemas.microsoft.com/office/drawing/2014/main" id="{C645BA28-9268-48CE-8962-39F56ADB8E1B}"/>
              </a:ext>
            </a:extLst>
          </p:cNvPr>
          <p:cNvSpPr>
            <a:spLocks noGrp="1"/>
          </p:cNvSpPr>
          <p:nvPr>
            <p:ph type="dt" sz="half" idx="24"/>
          </p:nvPr>
        </p:nvSpPr>
        <p:spPr/>
        <p:txBody>
          <a:bodyPr/>
          <a:lstStyle>
            <a:lvl1pPr>
              <a:lnSpc>
                <a:spcPct val="100000"/>
              </a:lnSpc>
              <a:defRPr/>
            </a:lvl1pPr>
          </a:lstStyle>
          <a:p>
            <a:endParaRPr lang="en-GB"/>
          </a:p>
        </p:txBody>
      </p:sp>
      <p:sp>
        <p:nvSpPr>
          <p:cNvPr id="19" name="Picture Placeholder 18">
            <a:extLst>
              <a:ext uri="{FF2B5EF4-FFF2-40B4-BE49-F238E27FC236}">
                <a16:creationId xmlns:a16="http://schemas.microsoft.com/office/drawing/2014/main" id="{1695E3A6-F648-449D-A3F5-AFFD89818C1F}"/>
              </a:ext>
            </a:extLst>
          </p:cNvPr>
          <p:cNvSpPr>
            <a:spLocks noGrp="1"/>
          </p:cNvSpPr>
          <p:nvPr>
            <p:ph type="pic" sz="quarter" idx="21" hasCustomPrompt="1"/>
          </p:nvPr>
        </p:nvSpPr>
        <p:spPr>
          <a:xfrm>
            <a:off x="609600" y="1470035"/>
            <a:ext cx="3251200" cy="22105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lvl1pPr marL="0" indent="0">
              <a:lnSpc>
                <a:spcPct val="100000"/>
              </a:lnSpc>
              <a:buNone/>
              <a:defRPr lang="en-US" sz="3200">
                <a:solidFill>
                  <a:schemeClr val="tx1"/>
                </a:solidFill>
                <a:latin typeface="+mj-lt"/>
              </a:defRPr>
            </a:lvl1pPr>
          </a:lstStyle>
          <a:p>
            <a:pPr lvl="0" algn="ctr"/>
            <a:r>
              <a:rPr lang="en-US"/>
              <a:t> </a:t>
            </a:r>
          </a:p>
        </p:txBody>
      </p:sp>
      <p:sp>
        <p:nvSpPr>
          <p:cNvPr id="10" name="Text Placeholder 9">
            <a:extLst>
              <a:ext uri="{FF2B5EF4-FFF2-40B4-BE49-F238E27FC236}">
                <a16:creationId xmlns:a16="http://schemas.microsoft.com/office/drawing/2014/main" id="{1BB83890-60A2-4CD7-8433-61AD833DB442}"/>
              </a:ext>
            </a:extLst>
          </p:cNvPr>
          <p:cNvSpPr>
            <a:spLocks noGrp="1"/>
          </p:cNvSpPr>
          <p:nvPr>
            <p:ph type="body" sz="quarter" idx="18" hasCustomPrompt="1"/>
          </p:nvPr>
        </p:nvSpPr>
        <p:spPr>
          <a:xfrm>
            <a:off x="609600" y="3834611"/>
            <a:ext cx="3251200" cy="2212166"/>
          </a:xfrm>
        </p:spPr>
        <p:txBody>
          <a:bodyPr/>
          <a:lstStyle>
            <a:lvl1pPr marL="0" indent="0" algn="ctr">
              <a:lnSpc>
                <a:spcPct val="100000"/>
              </a:lnSpc>
              <a:buNone/>
              <a:defRPr/>
            </a:lvl1pPr>
          </a:lstStyle>
          <a:p>
            <a:pPr lvl="0"/>
            <a:r>
              <a:rPr lang="en-US"/>
              <a:t>Supporting text goes here. Change shape to preferred background </a:t>
            </a:r>
            <a:r>
              <a:rPr lang="en-US" err="1"/>
              <a:t>colour</a:t>
            </a:r>
            <a:r>
              <a:rPr lang="en-US"/>
              <a:t> before inserting an icon. </a:t>
            </a:r>
          </a:p>
        </p:txBody>
      </p:sp>
      <p:sp>
        <p:nvSpPr>
          <p:cNvPr id="20" name="Picture Placeholder 18">
            <a:extLst>
              <a:ext uri="{FF2B5EF4-FFF2-40B4-BE49-F238E27FC236}">
                <a16:creationId xmlns:a16="http://schemas.microsoft.com/office/drawing/2014/main" id="{294EA0F6-AA52-4217-A12C-1EE4C8D0E632}"/>
              </a:ext>
            </a:extLst>
          </p:cNvPr>
          <p:cNvSpPr>
            <a:spLocks noGrp="1"/>
          </p:cNvSpPr>
          <p:nvPr>
            <p:ph type="pic" sz="quarter" idx="22" hasCustomPrompt="1"/>
          </p:nvPr>
        </p:nvSpPr>
        <p:spPr>
          <a:xfrm>
            <a:off x="4470400" y="1470035"/>
            <a:ext cx="3251200" cy="221057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lvl1pPr marL="0" indent="0">
              <a:lnSpc>
                <a:spcPct val="100000"/>
              </a:lnSpc>
              <a:buNone/>
              <a:defRPr lang="en-US" sz="3200" dirty="0">
                <a:solidFill>
                  <a:schemeClr val="tx1"/>
                </a:solidFill>
                <a:latin typeface="+mj-lt"/>
              </a:defRPr>
            </a:lvl1pPr>
          </a:lstStyle>
          <a:p>
            <a:pPr lvl="0" algn="ctr"/>
            <a:r>
              <a:rPr lang="en-US"/>
              <a:t> </a:t>
            </a:r>
          </a:p>
        </p:txBody>
      </p:sp>
      <p:sp>
        <p:nvSpPr>
          <p:cNvPr id="21" name="Picture Placeholder 18">
            <a:extLst>
              <a:ext uri="{FF2B5EF4-FFF2-40B4-BE49-F238E27FC236}">
                <a16:creationId xmlns:a16="http://schemas.microsoft.com/office/drawing/2014/main" id="{1AD9650E-2955-437F-952D-0694E47BF67E}"/>
              </a:ext>
            </a:extLst>
          </p:cNvPr>
          <p:cNvSpPr>
            <a:spLocks noGrp="1"/>
          </p:cNvSpPr>
          <p:nvPr>
            <p:ph type="pic" sz="quarter" idx="23" hasCustomPrompt="1"/>
          </p:nvPr>
        </p:nvSpPr>
        <p:spPr>
          <a:xfrm>
            <a:off x="8331200" y="1470035"/>
            <a:ext cx="3251200" cy="22105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lvl1pPr marL="0" indent="0">
              <a:lnSpc>
                <a:spcPct val="100000"/>
              </a:lnSpc>
              <a:buNone/>
              <a:defRPr lang="en-US" sz="3200" dirty="0">
                <a:solidFill>
                  <a:schemeClr val="tx1"/>
                </a:solidFill>
                <a:latin typeface="+mj-lt"/>
              </a:defRPr>
            </a:lvl1pPr>
          </a:lstStyle>
          <a:p>
            <a:pPr lvl="0" algn="ctr"/>
            <a:r>
              <a:rPr lang="en-US"/>
              <a:t> </a:t>
            </a:r>
          </a:p>
        </p:txBody>
      </p:sp>
      <p:sp>
        <p:nvSpPr>
          <p:cNvPr id="7" name="Slide Number Placeholder 6">
            <a:extLst>
              <a:ext uri="{FF2B5EF4-FFF2-40B4-BE49-F238E27FC236}">
                <a16:creationId xmlns:a16="http://schemas.microsoft.com/office/drawing/2014/main" id="{A183F930-38D6-455D-84C2-DD9D1E30FD41}"/>
              </a:ext>
            </a:extLst>
          </p:cNvPr>
          <p:cNvSpPr>
            <a:spLocks noGrp="1"/>
          </p:cNvSpPr>
          <p:nvPr>
            <p:ph type="sldNum" sz="quarter" idx="26"/>
          </p:nvPr>
        </p:nvSpPr>
        <p:spPr/>
        <p:txBody>
          <a:bodyPr/>
          <a:lstStyle>
            <a:lvl1pPr>
              <a:lnSpc>
                <a:spcPct val="100000"/>
              </a:lnSpc>
              <a:defRPr/>
            </a:lvl1pPr>
          </a:lstStyle>
          <a:p>
            <a:fld id="{F8E47D07-9D1E-4FE9-B31A-2F5863681021}" type="slidenum">
              <a:rPr lang="en-GB" smtClean="0"/>
              <a:pPr/>
              <a:t>‹#›</a:t>
            </a:fld>
            <a:endParaRPr lang="en-GB"/>
          </a:p>
        </p:txBody>
      </p:sp>
      <p:sp>
        <p:nvSpPr>
          <p:cNvPr id="12" name="Text Placeholder 9">
            <a:extLst>
              <a:ext uri="{FF2B5EF4-FFF2-40B4-BE49-F238E27FC236}">
                <a16:creationId xmlns:a16="http://schemas.microsoft.com/office/drawing/2014/main" id="{897F438E-420B-4461-8166-2D78133EC322}"/>
              </a:ext>
            </a:extLst>
          </p:cNvPr>
          <p:cNvSpPr>
            <a:spLocks noGrp="1"/>
          </p:cNvSpPr>
          <p:nvPr>
            <p:ph type="body" sz="quarter" idx="27" hasCustomPrompt="1"/>
          </p:nvPr>
        </p:nvSpPr>
        <p:spPr>
          <a:xfrm>
            <a:off x="4470400" y="3834611"/>
            <a:ext cx="3251200" cy="2212166"/>
          </a:xfrm>
        </p:spPr>
        <p:txBody>
          <a:bodyPr/>
          <a:lstStyle>
            <a:lvl1pPr marL="0" indent="0" algn="ctr">
              <a:lnSpc>
                <a:spcPct val="100000"/>
              </a:lnSpc>
              <a:buNone/>
              <a:defRPr/>
            </a:lvl1pPr>
          </a:lstStyle>
          <a:p>
            <a:pPr lvl="0"/>
            <a:r>
              <a:rPr lang="en-US"/>
              <a:t>Supporting text goes here. Change shape to preferred background </a:t>
            </a:r>
            <a:r>
              <a:rPr lang="en-US" err="1"/>
              <a:t>colour</a:t>
            </a:r>
            <a:r>
              <a:rPr lang="en-US"/>
              <a:t> before inserting an icon. </a:t>
            </a:r>
          </a:p>
        </p:txBody>
      </p:sp>
      <p:sp>
        <p:nvSpPr>
          <p:cNvPr id="13" name="Text Placeholder 9">
            <a:extLst>
              <a:ext uri="{FF2B5EF4-FFF2-40B4-BE49-F238E27FC236}">
                <a16:creationId xmlns:a16="http://schemas.microsoft.com/office/drawing/2014/main" id="{09ECF59E-500C-4172-89D4-A1C57F00AC7C}"/>
              </a:ext>
            </a:extLst>
          </p:cNvPr>
          <p:cNvSpPr>
            <a:spLocks noGrp="1"/>
          </p:cNvSpPr>
          <p:nvPr>
            <p:ph type="body" sz="quarter" idx="28" hasCustomPrompt="1"/>
          </p:nvPr>
        </p:nvSpPr>
        <p:spPr>
          <a:xfrm>
            <a:off x="8331200" y="3834611"/>
            <a:ext cx="3251200" cy="2212166"/>
          </a:xfrm>
        </p:spPr>
        <p:txBody>
          <a:bodyPr/>
          <a:lstStyle>
            <a:lvl1pPr marL="0" indent="0" algn="ctr">
              <a:lnSpc>
                <a:spcPct val="100000"/>
              </a:lnSpc>
              <a:buNone/>
              <a:defRPr/>
            </a:lvl1pPr>
          </a:lstStyle>
          <a:p>
            <a:pPr lvl="0"/>
            <a:r>
              <a:rPr lang="en-US"/>
              <a:t>Supporting text goes here. Change shape to preferred background </a:t>
            </a:r>
            <a:r>
              <a:rPr lang="en-US" err="1"/>
              <a:t>colour</a:t>
            </a:r>
            <a:r>
              <a:rPr lang="en-US"/>
              <a:t> before inserting an icon. </a:t>
            </a:r>
          </a:p>
        </p:txBody>
      </p:sp>
      <p:sp>
        <p:nvSpPr>
          <p:cNvPr id="18" name="Title 17">
            <a:extLst>
              <a:ext uri="{FF2B5EF4-FFF2-40B4-BE49-F238E27FC236}">
                <a16:creationId xmlns:a16="http://schemas.microsoft.com/office/drawing/2014/main" id="{8DE877E6-19A3-9CDB-6917-328A96A3D896}"/>
              </a:ext>
            </a:extLst>
          </p:cNvPr>
          <p:cNvSpPr>
            <a:spLocks noGrp="1"/>
          </p:cNvSpPr>
          <p:nvPr>
            <p:ph type="title" hasCustomPrompt="1"/>
          </p:nvPr>
        </p:nvSpPr>
        <p:spPr/>
        <p:txBody>
          <a:bodyPr/>
          <a:lstStyle/>
          <a:p>
            <a:r>
              <a:rPr lang="en-US"/>
              <a:t>Click to enter title here</a:t>
            </a:r>
          </a:p>
        </p:txBody>
      </p:sp>
    </p:spTree>
    <p:custDataLst>
      <p:tags r:id="rId1"/>
    </p:custDataLst>
    <p:extLst>
      <p:ext uri="{BB962C8B-B14F-4D97-AF65-F5344CB8AC3E}">
        <p14:creationId xmlns:p14="http://schemas.microsoft.com/office/powerpoint/2010/main" val="1986713794"/>
      </p:ext>
    </p:extLst>
  </p:cSld>
  <p:clrMapOvr>
    <a:masterClrMapping/>
  </p:clrMapOvr>
  <p:extLst>
    <p:ext uri="{DCECCB84-F9BA-43D5-87BE-67443E8EF086}">
      <p15:sldGuideLst xmlns:p15="http://schemas.microsoft.com/office/powerpoint/2012/main">
        <p15:guide id="5" orient="horz" pos="925">
          <p15:clr>
            <a:srgbClr val="A6428C"/>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4 Value Points">
    <p:spTree>
      <p:nvGrpSpPr>
        <p:cNvPr id="1" name=""/>
        <p:cNvGrpSpPr/>
        <p:nvPr/>
      </p:nvGrpSpPr>
      <p:grpSpPr>
        <a:xfrm>
          <a:off x="0" y="0"/>
          <a:ext cx="0" cy="0"/>
          <a:chOff x="0" y="0"/>
          <a:chExt cx="0" cy="0"/>
        </a:xfrm>
      </p:grpSpPr>
      <p:sp>
        <p:nvSpPr>
          <p:cNvPr id="18" name="Text Placeholder 96">
            <a:extLst>
              <a:ext uri="{FF2B5EF4-FFF2-40B4-BE49-F238E27FC236}">
                <a16:creationId xmlns:a16="http://schemas.microsoft.com/office/drawing/2014/main" id="{6F65E95C-9C1A-45B9-A2D2-B58B0FB5236B}"/>
              </a:ext>
            </a:extLst>
          </p:cNvPr>
          <p:cNvSpPr>
            <a:spLocks noGrp="1"/>
          </p:cNvSpPr>
          <p:nvPr>
            <p:ph type="body" sz="quarter" idx="111" hasCustomPrompt="1"/>
          </p:nvPr>
        </p:nvSpPr>
        <p:spPr>
          <a:xfrm>
            <a:off x="609601" y="6200775"/>
            <a:ext cx="9753597" cy="657225"/>
          </a:xfrm>
        </p:spPr>
        <p:txBody>
          <a:bodyPr lIns="0" bIns="72000" anchor="b" anchorCtr="0">
            <a:noAutofit/>
          </a:bodyPr>
          <a:lstStyle>
            <a:lvl1pPr>
              <a:lnSpc>
                <a:spcPct val="100000"/>
              </a:lnSpc>
              <a:spcAft>
                <a:spcPts val="300"/>
              </a:spcAft>
              <a:buNone/>
              <a:defRPr sz="800"/>
            </a:lvl1pPr>
          </a:lstStyle>
          <a:p>
            <a:pPr lvl="0"/>
            <a:r>
              <a:rPr lang="en-US"/>
              <a:t>Footnotes</a:t>
            </a:r>
          </a:p>
        </p:txBody>
      </p:sp>
      <p:sp>
        <p:nvSpPr>
          <p:cNvPr id="6" name="Date Placeholder 5">
            <a:extLst>
              <a:ext uri="{FF2B5EF4-FFF2-40B4-BE49-F238E27FC236}">
                <a16:creationId xmlns:a16="http://schemas.microsoft.com/office/drawing/2014/main" id="{98CF1364-95FC-4822-BD65-0519B5DD9BCE}"/>
              </a:ext>
            </a:extLst>
          </p:cNvPr>
          <p:cNvSpPr>
            <a:spLocks noGrp="1"/>
          </p:cNvSpPr>
          <p:nvPr>
            <p:ph type="dt" sz="half" idx="10"/>
          </p:nvPr>
        </p:nvSpPr>
        <p:spPr/>
        <p:txBody>
          <a:bodyPr/>
          <a:lstStyle>
            <a:lvl1pPr>
              <a:lnSpc>
                <a:spcPct val="100000"/>
              </a:lnSpc>
              <a:defRPr/>
            </a:lvl1pPr>
          </a:lstStyle>
          <a:p>
            <a:endParaRPr lang="en-GB"/>
          </a:p>
        </p:txBody>
      </p:sp>
      <p:sp>
        <p:nvSpPr>
          <p:cNvPr id="19" name="Picture Placeholder 18">
            <a:extLst>
              <a:ext uri="{FF2B5EF4-FFF2-40B4-BE49-F238E27FC236}">
                <a16:creationId xmlns:a16="http://schemas.microsoft.com/office/drawing/2014/main" id="{1695E3A6-F648-449D-A3F5-AFFD89818C1F}"/>
              </a:ext>
            </a:extLst>
          </p:cNvPr>
          <p:cNvSpPr>
            <a:spLocks noGrp="1"/>
          </p:cNvSpPr>
          <p:nvPr>
            <p:ph type="pic" sz="quarter" idx="21" hasCustomPrompt="1"/>
          </p:nvPr>
        </p:nvSpPr>
        <p:spPr>
          <a:xfrm>
            <a:off x="609600" y="1470035"/>
            <a:ext cx="2514600" cy="22105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lvl1pPr marL="0" indent="0">
              <a:lnSpc>
                <a:spcPct val="100000"/>
              </a:lnSpc>
              <a:buNone/>
              <a:defRPr lang="en-US" sz="3200">
                <a:solidFill>
                  <a:schemeClr val="tx1"/>
                </a:solidFill>
                <a:latin typeface="+mj-lt"/>
              </a:defRPr>
            </a:lvl1pPr>
          </a:lstStyle>
          <a:p>
            <a:pPr lvl="0" algn="ctr"/>
            <a:r>
              <a:rPr lang="en-US"/>
              <a:t> </a:t>
            </a:r>
          </a:p>
        </p:txBody>
      </p:sp>
      <p:sp>
        <p:nvSpPr>
          <p:cNvPr id="8" name="Slide Number Placeholder 7">
            <a:extLst>
              <a:ext uri="{FF2B5EF4-FFF2-40B4-BE49-F238E27FC236}">
                <a16:creationId xmlns:a16="http://schemas.microsoft.com/office/drawing/2014/main" id="{B7FF9A92-5BDB-40F9-8C9E-94BECF288EF4}"/>
              </a:ext>
            </a:extLst>
          </p:cNvPr>
          <p:cNvSpPr>
            <a:spLocks noGrp="1"/>
          </p:cNvSpPr>
          <p:nvPr>
            <p:ph type="sldNum" sz="quarter" idx="12"/>
          </p:nvPr>
        </p:nvSpPr>
        <p:spPr/>
        <p:txBody>
          <a:bodyPr/>
          <a:lstStyle>
            <a:lvl1pPr>
              <a:lnSpc>
                <a:spcPct val="100000"/>
              </a:lnSpc>
              <a:defRPr/>
            </a:lvl1pPr>
          </a:lstStyle>
          <a:p>
            <a:fld id="{F8E47D07-9D1E-4FE9-B31A-2F5863681021}" type="slidenum">
              <a:rPr lang="en-GB" smtClean="0"/>
              <a:pPr/>
              <a:t>‹#›</a:t>
            </a:fld>
            <a:endParaRPr lang="en-GB"/>
          </a:p>
        </p:txBody>
      </p:sp>
      <p:sp>
        <p:nvSpPr>
          <p:cNvPr id="20" name="Picture Placeholder 18">
            <a:extLst>
              <a:ext uri="{FF2B5EF4-FFF2-40B4-BE49-F238E27FC236}">
                <a16:creationId xmlns:a16="http://schemas.microsoft.com/office/drawing/2014/main" id="{294EA0F6-AA52-4217-A12C-1EE4C8D0E632}"/>
              </a:ext>
            </a:extLst>
          </p:cNvPr>
          <p:cNvSpPr>
            <a:spLocks noGrp="1"/>
          </p:cNvSpPr>
          <p:nvPr>
            <p:ph type="pic" sz="quarter" idx="22" hasCustomPrompt="1"/>
          </p:nvPr>
        </p:nvSpPr>
        <p:spPr>
          <a:xfrm>
            <a:off x="3429000" y="1470035"/>
            <a:ext cx="2514600" cy="221057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lvl1pPr marL="0" indent="0">
              <a:lnSpc>
                <a:spcPct val="100000"/>
              </a:lnSpc>
              <a:buNone/>
              <a:defRPr lang="en-US" sz="3200" dirty="0">
                <a:solidFill>
                  <a:schemeClr val="tx1"/>
                </a:solidFill>
                <a:latin typeface="+mj-lt"/>
              </a:defRPr>
            </a:lvl1pPr>
          </a:lstStyle>
          <a:p>
            <a:pPr lvl="0" algn="ctr"/>
            <a:r>
              <a:rPr lang="en-US"/>
              <a:t> </a:t>
            </a:r>
          </a:p>
        </p:txBody>
      </p:sp>
      <p:sp>
        <p:nvSpPr>
          <p:cNvPr id="21" name="Picture Placeholder 18">
            <a:extLst>
              <a:ext uri="{FF2B5EF4-FFF2-40B4-BE49-F238E27FC236}">
                <a16:creationId xmlns:a16="http://schemas.microsoft.com/office/drawing/2014/main" id="{1AD9650E-2955-437F-952D-0694E47BF67E}"/>
              </a:ext>
            </a:extLst>
          </p:cNvPr>
          <p:cNvSpPr>
            <a:spLocks noGrp="1"/>
          </p:cNvSpPr>
          <p:nvPr>
            <p:ph type="pic" sz="quarter" idx="23" hasCustomPrompt="1"/>
          </p:nvPr>
        </p:nvSpPr>
        <p:spPr>
          <a:xfrm>
            <a:off x="6248400" y="1470035"/>
            <a:ext cx="2514600" cy="22105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lvl1pPr marL="0" indent="0">
              <a:lnSpc>
                <a:spcPct val="100000"/>
              </a:lnSpc>
              <a:buNone/>
              <a:defRPr lang="en-US" sz="3200" dirty="0">
                <a:solidFill>
                  <a:schemeClr val="tx1"/>
                </a:solidFill>
                <a:latin typeface="+mj-lt"/>
              </a:defRPr>
            </a:lvl1pPr>
          </a:lstStyle>
          <a:p>
            <a:pPr lvl="0" algn="ctr"/>
            <a:r>
              <a:rPr lang="en-US"/>
              <a:t> </a:t>
            </a:r>
          </a:p>
        </p:txBody>
      </p:sp>
      <p:sp>
        <p:nvSpPr>
          <p:cNvPr id="26" name="Picture Placeholder 18">
            <a:extLst>
              <a:ext uri="{FF2B5EF4-FFF2-40B4-BE49-F238E27FC236}">
                <a16:creationId xmlns:a16="http://schemas.microsoft.com/office/drawing/2014/main" id="{1B57E0F9-4409-404D-8624-8F353C89B7BF}"/>
              </a:ext>
            </a:extLst>
          </p:cNvPr>
          <p:cNvSpPr>
            <a:spLocks noGrp="1"/>
          </p:cNvSpPr>
          <p:nvPr>
            <p:ph type="pic" sz="quarter" idx="28" hasCustomPrompt="1"/>
          </p:nvPr>
        </p:nvSpPr>
        <p:spPr>
          <a:xfrm>
            <a:off x="9067800" y="1470035"/>
            <a:ext cx="2514600" cy="2210579"/>
          </a:xfrm>
          <a:prstGeom prst="rect">
            <a:avLst/>
          </a:prstGeom>
          <a:solidFill>
            <a:srgbClr val="D8D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lvl1pPr marL="0" indent="0">
              <a:lnSpc>
                <a:spcPct val="100000"/>
              </a:lnSpc>
              <a:buNone/>
              <a:defRPr lang="en-US" sz="3200" dirty="0">
                <a:solidFill>
                  <a:schemeClr val="tx1"/>
                </a:solidFill>
                <a:latin typeface="+mj-lt"/>
              </a:defRPr>
            </a:lvl1pPr>
          </a:lstStyle>
          <a:p>
            <a:pPr lvl="0" algn="ctr"/>
            <a:r>
              <a:rPr lang="en-US"/>
              <a:t> </a:t>
            </a:r>
          </a:p>
        </p:txBody>
      </p:sp>
      <p:sp>
        <p:nvSpPr>
          <p:cNvPr id="17" name="Text Placeholder 9">
            <a:extLst>
              <a:ext uri="{FF2B5EF4-FFF2-40B4-BE49-F238E27FC236}">
                <a16:creationId xmlns:a16="http://schemas.microsoft.com/office/drawing/2014/main" id="{31A1C981-C34F-4AC8-BCBC-EF60A8404DE9}"/>
              </a:ext>
            </a:extLst>
          </p:cNvPr>
          <p:cNvSpPr>
            <a:spLocks noGrp="1"/>
          </p:cNvSpPr>
          <p:nvPr>
            <p:ph type="body" sz="quarter" idx="18" hasCustomPrompt="1"/>
          </p:nvPr>
        </p:nvSpPr>
        <p:spPr>
          <a:xfrm>
            <a:off x="609600" y="3834611"/>
            <a:ext cx="2514600" cy="2212166"/>
          </a:xfrm>
        </p:spPr>
        <p:txBody>
          <a:bodyPr/>
          <a:lstStyle>
            <a:lvl1pPr marL="0" indent="0" algn="ctr">
              <a:lnSpc>
                <a:spcPct val="100000"/>
              </a:lnSpc>
              <a:buNone/>
              <a:defRPr sz="2000"/>
            </a:lvl1pPr>
          </a:lstStyle>
          <a:p>
            <a:pPr lvl="0"/>
            <a:r>
              <a:rPr lang="en-US"/>
              <a:t>Supporting text goes here. Change shape to preferred background </a:t>
            </a:r>
            <a:r>
              <a:rPr lang="en-US" err="1"/>
              <a:t>colour</a:t>
            </a:r>
            <a:r>
              <a:rPr lang="en-US"/>
              <a:t> before inserting an icon. </a:t>
            </a:r>
          </a:p>
        </p:txBody>
      </p:sp>
      <p:sp>
        <p:nvSpPr>
          <p:cNvPr id="14" name="Text Placeholder 9">
            <a:extLst>
              <a:ext uri="{FF2B5EF4-FFF2-40B4-BE49-F238E27FC236}">
                <a16:creationId xmlns:a16="http://schemas.microsoft.com/office/drawing/2014/main" id="{E6C688A6-EC75-41E6-89E3-785616D8821B}"/>
              </a:ext>
            </a:extLst>
          </p:cNvPr>
          <p:cNvSpPr>
            <a:spLocks noGrp="1"/>
          </p:cNvSpPr>
          <p:nvPr>
            <p:ph type="body" sz="quarter" idx="30" hasCustomPrompt="1"/>
          </p:nvPr>
        </p:nvSpPr>
        <p:spPr>
          <a:xfrm>
            <a:off x="3429000" y="3834611"/>
            <a:ext cx="2514600" cy="2212166"/>
          </a:xfrm>
        </p:spPr>
        <p:txBody>
          <a:bodyPr/>
          <a:lstStyle>
            <a:lvl1pPr marL="0" indent="0" algn="ctr">
              <a:lnSpc>
                <a:spcPct val="100000"/>
              </a:lnSpc>
              <a:buNone/>
              <a:defRPr sz="2000"/>
            </a:lvl1pPr>
          </a:lstStyle>
          <a:p>
            <a:pPr lvl="0"/>
            <a:r>
              <a:rPr lang="en-US"/>
              <a:t>Supporting text goes here. Change shape to preferred background </a:t>
            </a:r>
            <a:r>
              <a:rPr lang="en-US" err="1"/>
              <a:t>colour</a:t>
            </a:r>
            <a:r>
              <a:rPr lang="en-US"/>
              <a:t> before inserting an icon. </a:t>
            </a:r>
          </a:p>
        </p:txBody>
      </p:sp>
      <p:sp>
        <p:nvSpPr>
          <p:cNvPr id="15" name="Text Placeholder 9">
            <a:extLst>
              <a:ext uri="{FF2B5EF4-FFF2-40B4-BE49-F238E27FC236}">
                <a16:creationId xmlns:a16="http://schemas.microsoft.com/office/drawing/2014/main" id="{6349FDEF-1604-484C-9A37-E1053654FA00}"/>
              </a:ext>
            </a:extLst>
          </p:cNvPr>
          <p:cNvSpPr>
            <a:spLocks noGrp="1"/>
          </p:cNvSpPr>
          <p:nvPr>
            <p:ph type="body" sz="quarter" idx="31" hasCustomPrompt="1"/>
          </p:nvPr>
        </p:nvSpPr>
        <p:spPr>
          <a:xfrm>
            <a:off x="6248400" y="3834611"/>
            <a:ext cx="2514600" cy="2212166"/>
          </a:xfrm>
        </p:spPr>
        <p:txBody>
          <a:bodyPr/>
          <a:lstStyle>
            <a:lvl1pPr marL="0" indent="0" algn="ctr">
              <a:lnSpc>
                <a:spcPct val="100000"/>
              </a:lnSpc>
              <a:buNone/>
              <a:defRPr sz="2000"/>
            </a:lvl1pPr>
          </a:lstStyle>
          <a:p>
            <a:pPr lvl="0"/>
            <a:r>
              <a:rPr lang="en-US"/>
              <a:t>Supporting text goes here. Change shape to preferred background </a:t>
            </a:r>
            <a:r>
              <a:rPr lang="en-US" err="1"/>
              <a:t>colour</a:t>
            </a:r>
            <a:r>
              <a:rPr lang="en-US"/>
              <a:t> before inserting an icon. </a:t>
            </a:r>
          </a:p>
        </p:txBody>
      </p:sp>
      <p:sp>
        <p:nvSpPr>
          <p:cNvPr id="16" name="Text Placeholder 9">
            <a:extLst>
              <a:ext uri="{FF2B5EF4-FFF2-40B4-BE49-F238E27FC236}">
                <a16:creationId xmlns:a16="http://schemas.microsoft.com/office/drawing/2014/main" id="{10DF9533-79B3-42E2-8B9E-0451E535180B}"/>
              </a:ext>
            </a:extLst>
          </p:cNvPr>
          <p:cNvSpPr>
            <a:spLocks noGrp="1"/>
          </p:cNvSpPr>
          <p:nvPr>
            <p:ph type="body" sz="quarter" idx="32" hasCustomPrompt="1"/>
          </p:nvPr>
        </p:nvSpPr>
        <p:spPr>
          <a:xfrm>
            <a:off x="9067800" y="3834611"/>
            <a:ext cx="2514600" cy="2212166"/>
          </a:xfrm>
        </p:spPr>
        <p:txBody>
          <a:bodyPr/>
          <a:lstStyle>
            <a:lvl1pPr marL="0" indent="0" algn="ctr">
              <a:lnSpc>
                <a:spcPct val="100000"/>
              </a:lnSpc>
              <a:buNone/>
              <a:defRPr sz="2000"/>
            </a:lvl1pPr>
          </a:lstStyle>
          <a:p>
            <a:pPr lvl="0"/>
            <a:r>
              <a:rPr lang="en-US"/>
              <a:t>Supporting text goes here. Change shape to preferred background </a:t>
            </a:r>
            <a:r>
              <a:rPr lang="en-US" err="1"/>
              <a:t>colour</a:t>
            </a:r>
            <a:r>
              <a:rPr lang="en-US"/>
              <a:t> before inserting an icon. </a:t>
            </a:r>
          </a:p>
        </p:txBody>
      </p:sp>
      <p:sp>
        <p:nvSpPr>
          <p:cNvPr id="22" name="Title 21">
            <a:extLst>
              <a:ext uri="{FF2B5EF4-FFF2-40B4-BE49-F238E27FC236}">
                <a16:creationId xmlns:a16="http://schemas.microsoft.com/office/drawing/2014/main" id="{0FEAEA71-7FEF-7144-F5E1-53D6946C57EB}"/>
              </a:ext>
            </a:extLst>
          </p:cNvPr>
          <p:cNvSpPr>
            <a:spLocks noGrp="1"/>
          </p:cNvSpPr>
          <p:nvPr>
            <p:ph type="title" hasCustomPrompt="1"/>
          </p:nvPr>
        </p:nvSpPr>
        <p:spPr/>
        <p:txBody>
          <a:bodyPr/>
          <a:lstStyle/>
          <a:p>
            <a:r>
              <a:rPr lang="en-US"/>
              <a:t>Click to enter title here</a:t>
            </a:r>
          </a:p>
        </p:txBody>
      </p:sp>
    </p:spTree>
    <p:custDataLst>
      <p:tags r:id="rId1"/>
    </p:custDataLst>
    <p:extLst>
      <p:ext uri="{BB962C8B-B14F-4D97-AF65-F5344CB8AC3E}">
        <p14:creationId xmlns:p14="http://schemas.microsoft.com/office/powerpoint/2010/main" val="3808197148"/>
      </p:ext>
    </p:extLst>
  </p:cSld>
  <p:clrMapOvr>
    <a:masterClrMapping/>
  </p:clrMapOvr>
  <p:extLst>
    <p:ext uri="{DCECCB84-F9BA-43D5-87BE-67443E8EF086}">
      <p15:sldGuideLst xmlns:p15="http://schemas.microsoft.com/office/powerpoint/2012/main">
        <p15:guide id="5" orient="horz" pos="925">
          <p15:clr>
            <a:srgbClr val="A6428C"/>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5 Value Points">
    <p:spTree>
      <p:nvGrpSpPr>
        <p:cNvPr id="1" name=""/>
        <p:cNvGrpSpPr/>
        <p:nvPr/>
      </p:nvGrpSpPr>
      <p:grpSpPr>
        <a:xfrm>
          <a:off x="0" y="0"/>
          <a:ext cx="0" cy="0"/>
          <a:chOff x="0" y="0"/>
          <a:chExt cx="0" cy="0"/>
        </a:xfrm>
      </p:grpSpPr>
      <p:sp>
        <p:nvSpPr>
          <p:cNvPr id="17" name="Text Placeholder 96">
            <a:extLst>
              <a:ext uri="{FF2B5EF4-FFF2-40B4-BE49-F238E27FC236}">
                <a16:creationId xmlns:a16="http://schemas.microsoft.com/office/drawing/2014/main" id="{E55FEA9E-88F1-4D2F-9402-729ADDB70C5C}"/>
              </a:ext>
            </a:extLst>
          </p:cNvPr>
          <p:cNvSpPr>
            <a:spLocks noGrp="1"/>
          </p:cNvSpPr>
          <p:nvPr>
            <p:ph type="body" sz="quarter" idx="111" hasCustomPrompt="1"/>
          </p:nvPr>
        </p:nvSpPr>
        <p:spPr>
          <a:xfrm>
            <a:off x="609600" y="6200775"/>
            <a:ext cx="9753600" cy="657225"/>
          </a:xfrm>
        </p:spPr>
        <p:txBody>
          <a:bodyPr lIns="0" bIns="72000" anchor="b" anchorCtr="0">
            <a:noAutofit/>
          </a:bodyPr>
          <a:lstStyle>
            <a:lvl1pPr>
              <a:lnSpc>
                <a:spcPct val="100000"/>
              </a:lnSpc>
              <a:spcAft>
                <a:spcPts val="300"/>
              </a:spcAft>
              <a:buNone/>
              <a:defRPr sz="800"/>
            </a:lvl1pPr>
          </a:lstStyle>
          <a:p>
            <a:pPr lvl="0"/>
            <a:r>
              <a:rPr lang="en-US"/>
              <a:t>Footnotes</a:t>
            </a:r>
          </a:p>
        </p:txBody>
      </p:sp>
      <p:sp>
        <p:nvSpPr>
          <p:cNvPr id="6" name="Date Placeholder 5">
            <a:extLst>
              <a:ext uri="{FF2B5EF4-FFF2-40B4-BE49-F238E27FC236}">
                <a16:creationId xmlns:a16="http://schemas.microsoft.com/office/drawing/2014/main" id="{98CF1364-95FC-4822-BD65-0519B5DD9BCE}"/>
              </a:ext>
            </a:extLst>
          </p:cNvPr>
          <p:cNvSpPr>
            <a:spLocks noGrp="1"/>
          </p:cNvSpPr>
          <p:nvPr>
            <p:ph type="dt" sz="half" idx="10"/>
          </p:nvPr>
        </p:nvSpPr>
        <p:spPr/>
        <p:txBody>
          <a:bodyPr/>
          <a:lstStyle>
            <a:lvl1pPr>
              <a:lnSpc>
                <a:spcPct val="100000"/>
              </a:lnSpc>
              <a:defRPr/>
            </a:lvl1pPr>
          </a:lstStyle>
          <a:p>
            <a:endParaRPr lang="en-GB"/>
          </a:p>
        </p:txBody>
      </p:sp>
      <p:sp>
        <p:nvSpPr>
          <p:cNvPr id="19" name="Picture Placeholder 18">
            <a:extLst>
              <a:ext uri="{FF2B5EF4-FFF2-40B4-BE49-F238E27FC236}">
                <a16:creationId xmlns:a16="http://schemas.microsoft.com/office/drawing/2014/main" id="{1695E3A6-F648-449D-A3F5-AFFD89818C1F}"/>
              </a:ext>
            </a:extLst>
          </p:cNvPr>
          <p:cNvSpPr>
            <a:spLocks noGrp="1"/>
          </p:cNvSpPr>
          <p:nvPr>
            <p:ph type="pic" sz="quarter" idx="21" hasCustomPrompt="1"/>
          </p:nvPr>
        </p:nvSpPr>
        <p:spPr>
          <a:xfrm>
            <a:off x="609600" y="1468437"/>
            <a:ext cx="1950720" cy="22105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lvl1pPr marL="0" indent="0">
              <a:lnSpc>
                <a:spcPct val="100000"/>
              </a:lnSpc>
              <a:buNone/>
              <a:defRPr lang="en-US" sz="3200">
                <a:solidFill>
                  <a:schemeClr val="tx1"/>
                </a:solidFill>
                <a:latin typeface="+mj-lt"/>
              </a:defRPr>
            </a:lvl1pPr>
          </a:lstStyle>
          <a:p>
            <a:pPr lvl="0" algn="ctr"/>
            <a:r>
              <a:rPr lang="en-US"/>
              <a:t> </a:t>
            </a:r>
          </a:p>
        </p:txBody>
      </p:sp>
      <p:sp>
        <p:nvSpPr>
          <p:cNvPr id="8" name="Slide Number Placeholder 7">
            <a:extLst>
              <a:ext uri="{FF2B5EF4-FFF2-40B4-BE49-F238E27FC236}">
                <a16:creationId xmlns:a16="http://schemas.microsoft.com/office/drawing/2014/main" id="{B7FF9A92-5BDB-40F9-8C9E-94BECF288EF4}"/>
              </a:ext>
            </a:extLst>
          </p:cNvPr>
          <p:cNvSpPr>
            <a:spLocks noGrp="1"/>
          </p:cNvSpPr>
          <p:nvPr>
            <p:ph type="sldNum" sz="quarter" idx="12"/>
          </p:nvPr>
        </p:nvSpPr>
        <p:spPr/>
        <p:txBody>
          <a:bodyPr/>
          <a:lstStyle>
            <a:lvl1pPr>
              <a:lnSpc>
                <a:spcPct val="100000"/>
              </a:lnSpc>
              <a:defRPr/>
            </a:lvl1pPr>
          </a:lstStyle>
          <a:p>
            <a:fld id="{F8E47D07-9D1E-4FE9-B31A-2F5863681021}" type="slidenum">
              <a:rPr lang="en-GB" smtClean="0"/>
              <a:pPr/>
              <a:t>‹#›</a:t>
            </a:fld>
            <a:endParaRPr lang="en-GB"/>
          </a:p>
        </p:txBody>
      </p:sp>
      <p:sp>
        <p:nvSpPr>
          <p:cNvPr id="20" name="Picture Placeholder 18">
            <a:extLst>
              <a:ext uri="{FF2B5EF4-FFF2-40B4-BE49-F238E27FC236}">
                <a16:creationId xmlns:a16="http://schemas.microsoft.com/office/drawing/2014/main" id="{294EA0F6-AA52-4217-A12C-1EE4C8D0E632}"/>
              </a:ext>
            </a:extLst>
          </p:cNvPr>
          <p:cNvSpPr>
            <a:spLocks noGrp="1"/>
          </p:cNvSpPr>
          <p:nvPr>
            <p:ph type="pic" sz="quarter" idx="22" hasCustomPrompt="1"/>
          </p:nvPr>
        </p:nvSpPr>
        <p:spPr>
          <a:xfrm>
            <a:off x="2865120" y="1468437"/>
            <a:ext cx="1950720" cy="22105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lvl1pPr marL="0" indent="0">
              <a:lnSpc>
                <a:spcPct val="100000"/>
              </a:lnSpc>
              <a:buNone/>
              <a:defRPr lang="en-US" sz="3200" dirty="0">
                <a:solidFill>
                  <a:schemeClr val="tx1"/>
                </a:solidFill>
                <a:latin typeface="+mj-lt"/>
              </a:defRPr>
            </a:lvl1pPr>
          </a:lstStyle>
          <a:p>
            <a:pPr lvl="0" algn="ctr"/>
            <a:r>
              <a:rPr lang="en-US"/>
              <a:t> </a:t>
            </a:r>
          </a:p>
        </p:txBody>
      </p:sp>
      <p:sp>
        <p:nvSpPr>
          <p:cNvPr id="21" name="Picture Placeholder 18">
            <a:extLst>
              <a:ext uri="{FF2B5EF4-FFF2-40B4-BE49-F238E27FC236}">
                <a16:creationId xmlns:a16="http://schemas.microsoft.com/office/drawing/2014/main" id="{1AD9650E-2955-437F-952D-0694E47BF67E}"/>
              </a:ext>
            </a:extLst>
          </p:cNvPr>
          <p:cNvSpPr>
            <a:spLocks noGrp="1"/>
          </p:cNvSpPr>
          <p:nvPr>
            <p:ph type="pic" sz="quarter" idx="23" hasCustomPrompt="1"/>
          </p:nvPr>
        </p:nvSpPr>
        <p:spPr>
          <a:xfrm>
            <a:off x="5120640" y="1468437"/>
            <a:ext cx="1950720" cy="22105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lvl1pPr marL="0" indent="0">
              <a:lnSpc>
                <a:spcPct val="100000"/>
              </a:lnSpc>
              <a:buNone/>
              <a:defRPr lang="en-US" sz="3200" dirty="0">
                <a:solidFill>
                  <a:schemeClr val="tx1"/>
                </a:solidFill>
                <a:latin typeface="+mj-lt"/>
              </a:defRPr>
            </a:lvl1pPr>
          </a:lstStyle>
          <a:p>
            <a:pPr lvl="0" algn="ctr"/>
            <a:r>
              <a:rPr lang="en-US"/>
              <a:t> </a:t>
            </a:r>
          </a:p>
        </p:txBody>
      </p:sp>
      <p:sp>
        <p:nvSpPr>
          <p:cNvPr id="26" name="Picture Placeholder 18">
            <a:extLst>
              <a:ext uri="{FF2B5EF4-FFF2-40B4-BE49-F238E27FC236}">
                <a16:creationId xmlns:a16="http://schemas.microsoft.com/office/drawing/2014/main" id="{1B57E0F9-4409-404D-8624-8F353C89B7BF}"/>
              </a:ext>
            </a:extLst>
          </p:cNvPr>
          <p:cNvSpPr>
            <a:spLocks noGrp="1"/>
          </p:cNvSpPr>
          <p:nvPr>
            <p:ph type="pic" sz="quarter" idx="28" hasCustomPrompt="1"/>
          </p:nvPr>
        </p:nvSpPr>
        <p:spPr>
          <a:xfrm>
            <a:off x="7376160" y="1468437"/>
            <a:ext cx="1950720" cy="22105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lvl1pPr marL="0" indent="0">
              <a:lnSpc>
                <a:spcPct val="100000"/>
              </a:lnSpc>
              <a:buNone/>
              <a:defRPr lang="en-US" sz="3200" dirty="0">
                <a:solidFill>
                  <a:schemeClr val="tx1"/>
                </a:solidFill>
                <a:latin typeface="+mj-lt"/>
              </a:defRPr>
            </a:lvl1pPr>
          </a:lstStyle>
          <a:p>
            <a:pPr lvl="0" algn="ctr"/>
            <a:r>
              <a:rPr lang="en-US"/>
              <a:t> </a:t>
            </a:r>
          </a:p>
        </p:txBody>
      </p:sp>
      <p:sp>
        <p:nvSpPr>
          <p:cNvPr id="15" name="Picture Placeholder 18">
            <a:extLst>
              <a:ext uri="{FF2B5EF4-FFF2-40B4-BE49-F238E27FC236}">
                <a16:creationId xmlns:a16="http://schemas.microsoft.com/office/drawing/2014/main" id="{1DFC729E-ACCA-470B-9E2F-8BB96EC99FA7}"/>
              </a:ext>
            </a:extLst>
          </p:cNvPr>
          <p:cNvSpPr>
            <a:spLocks noGrp="1"/>
          </p:cNvSpPr>
          <p:nvPr>
            <p:ph type="pic" sz="quarter" idx="30" hasCustomPrompt="1"/>
          </p:nvPr>
        </p:nvSpPr>
        <p:spPr>
          <a:xfrm>
            <a:off x="9631680" y="1468437"/>
            <a:ext cx="1950720" cy="2210589"/>
          </a:xfrm>
          <a:prstGeom prst="rect">
            <a:avLst/>
          </a:prstGeom>
          <a:solidFill>
            <a:srgbClr val="D8D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lvl1pPr marL="0" indent="0">
              <a:lnSpc>
                <a:spcPct val="100000"/>
              </a:lnSpc>
              <a:buNone/>
              <a:defRPr lang="en-US" sz="3200" dirty="0">
                <a:solidFill>
                  <a:schemeClr val="tx1"/>
                </a:solidFill>
                <a:latin typeface="+mj-lt"/>
              </a:defRPr>
            </a:lvl1pPr>
          </a:lstStyle>
          <a:p>
            <a:pPr lvl="0" algn="ctr"/>
            <a:r>
              <a:rPr lang="en-US"/>
              <a:t> </a:t>
            </a:r>
          </a:p>
        </p:txBody>
      </p:sp>
      <p:sp>
        <p:nvSpPr>
          <p:cNvPr id="16" name="Text Placeholder 9">
            <a:extLst>
              <a:ext uri="{FF2B5EF4-FFF2-40B4-BE49-F238E27FC236}">
                <a16:creationId xmlns:a16="http://schemas.microsoft.com/office/drawing/2014/main" id="{D71BD9E1-B9EE-42D7-BC3C-DA841714C776}"/>
              </a:ext>
            </a:extLst>
          </p:cNvPr>
          <p:cNvSpPr>
            <a:spLocks noGrp="1"/>
          </p:cNvSpPr>
          <p:nvPr>
            <p:ph type="body" sz="quarter" idx="18" hasCustomPrompt="1"/>
          </p:nvPr>
        </p:nvSpPr>
        <p:spPr>
          <a:xfrm>
            <a:off x="609600" y="3834611"/>
            <a:ext cx="1950720" cy="2210567"/>
          </a:xfrm>
        </p:spPr>
        <p:txBody>
          <a:bodyPr/>
          <a:lstStyle>
            <a:lvl1pPr marL="0" indent="0" algn="ctr">
              <a:lnSpc>
                <a:spcPct val="100000"/>
              </a:lnSpc>
              <a:buNone/>
              <a:defRPr sz="2000"/>
            </a:lvl1pPr>
          </a:lstStyle>
          <a:p>
            <a:pPr lvl="0"/>
            <a:r>
              <a:rPr lang="en-US"/>
              <a:t>Supporting text goes here.</a:t>
            </a:r>
            <a:br>
              <a:rPr lang="en-US"/>
            </a:br>
            <a:r>
              <a:rPr lang="en-US"/>
              <a:t>Change lens to preferred background </a:t>
            </a:r>
            <a:r>
              <a:rPr lang="en-US" err="1"/>
              <a:t>colour</a:t>
            </a:r>
            <a:r>
              <a:rPr lang="en-US"/>
              <a:t> before inserting an icon. </a:t>
            </a:r>
          </a:p>
        </p:txBody>
      </p:sp>
      <p:sp>
        <p:nvSpPr>
          <p:cNvPr id="23" name="Text Placeholder 9">
            <a:extLst>
              <a:ext uri="{FF2B5EF4-FFF2-40B4-BE49-F238E27FC236}">
                <a16:creationId xmlns:a16="http://schemas.microsoft.com/office/drawing/2014/main" id="{6CCE0E71-4EE2-4453-811E-324C358A3D52}"/>
              </a:ext>
            </a:extLst>
          </p:cNvPr>
          <p:cNvSpPr>
            <a:spLocks noGrp="1"/>
          </p:cNvSpPr>
          <p:nvPr>
            <p:ph type="body" sz="quarter" idx="32" hasCustomPrompt="1"/>
          </p:nvPr>
        </p:nvSpPr>
        <p:spPr>
          <a:xfrm>
            <a:off x="2865120" y="3834611"/>
            <a:ext cx="1950720" cy="2210567"/>
          </a:xfrm>
        </p:spPr>
        <p:txBody>
          <a:bodyPr/>
          <a:lstStyle>
            <a:lvl1pPr marL="0" indent="0" algn="ctr">
              <a:lnSpc>
                <a:spcPct val="100000"/>
              </a:lnSpc>
              <a:buNone/>
              <a:defRPr sz="2000"/>
            </a:lvl1pPr>
          </a:lstStyle>
          <a:p>
            <a:pPr lvl="0"/>
            <a:r>
              <a:rPr lang="en-US"/>
              <a:t>Supporting text goes here.</a:t>
            </a:r>
            <a:br>
              <a:rPr lang="en-US"/>
            </a:br>
            <a:r>
              <a:rPr lang="en-US"/>
              <a:t>Change lens to preferred background </a:t>
            </a:r>
            <a:r>
              <a:rPr lang="en-US" err="1"/>
              <a:t>colour</a:t>
            </a:r>
            <a:r>
              <a:rPr lang="en-US"/>
              <a:t> before inserting an icon. </a:t>
            </a:r>
          </a:p>
        </p:txBody>
      </p:sp>
      <p:sp>
        <p:nvSpPr>
          <p:cNvPr id="24" name="Text Placeholder 9">
            <a:extLst>
              <a:ext uri="{FF2B5EF4-FFF2-40B4-BE49-F238E27FC236}">
                <a16:creationId xmlns:a16="http://schemas.microsoft.com/office/drawing/2014/main" id="{029DFBF2-A17F-4774-A847-25FC10C36767}"/>
              </a:ext>
            </a:extLst>
          </p:cNvPr>
          <p:cNvSpPr>
            <a:spLocks noGrp="1"/>
          </p:cNvSpPr>
          <p:nvPr>
            <p:ph type="body" sz="quarter" idx="33" hasCustomPrompt="1"/>
          </p:nvPr>
        </p:nvSpPr>
        <p:spPr>
          <a:xfrm>
            <a:off x="5120640" y="3834611"/>
            <a:ext cx="1950720" cy="2210567"/>
          </a:xfrm>
        </p:spPr>
        <p:txBody>
          <a:bodyPr/>
          <a:lstStyle>
            <a:lvl1pPr marL="0" indent="0" algn="ctr">
              <a:lnSpc>
                <a:spcPct val="100000"/>
              </a:lnSpc>
              <a:buNone/>
              <a:defRPr sz="2000"/>
            </a:lvl1pPr>
          </a:lstStyle>
          <a:p>
            <a:pPr lvl="0"/>
            <a:r>
              <a:rPr lang="en-US"/>
              <a:t>Supporting text goes here.</a:t>
            </a:r>
            <a:br>
              <a:rPr lang="en-US"/>
            </a:br>
            <a:r>
              <a:rPr lang="en-US"/>
              <a:t>Change lens to preferred background </a:t>
            </a:r>
            <a:r>
              <a:rPr lang="en-US" err="1"/>
              <a:t>colour</a:t>
            </a:r>
            <a:r>
              <a:rPr lang="en-US"/>
              <a:t> before inserting an icon. </a:t>
            </a:r>
          </a:p>
        </p:txBody>
      </p:sp>
      <p:sp>
        <p:nvSpPr>
          <p:cNvPr id="25" name="Text Placeholder 9">
            <a:extLst>
              <a:ext uri="{FF2B5EF4-FFF2-40B4-BE49-F238E27FC236}">
                <a16:creationId xmlns:a16="http://schemas.microsoft.com/office/drawing/2014/main" id="{D72086D3-E443-4D05-8160-29E2B792B70A}"/>
              </a:ext>
            </a:extLst>
          </p:cNvPr>
          <p:cNvSpPr>
            <a:spLocks noGrp="1"/>
          </p:cNvSpPr>
          <p:nvPr>
            <p:ph type="body" sz="quarter" idx="34" hasCustomPrompt="1"/>
          </p:nvPr>
        </p:nvSpPr>
        <p:spPr>
          <a:xfrm>
            <a:off x="7376160" y="3834611"/>
            <a:ext cx="1950720" cy="2210567"/>
          </a:xfrm>
        </p:spPr>
        <p:txBody>
          <a:bodyPr/>
          <a:lstStyle>
            <a:lvl1pPr marL="0" indent="0" algn="ctr">
              <a:lnSpc>
                <a:spcPct val="100000"/>
              </a:lnSpc>
              <a:buNone/>
              <a:defRPr sz="2000"/>
            </a:lvl1pPr>
          </a:lstStyle>
          <a:p>
            <a:pPr lvl="0"/>
            <a:r>
              <a:rPr lang="en-US"/>
              <a:t>Supporting text goes here.</a:t>
            </a:r>
            <a:br>
              <a:rPr lang="en-US"/>
            </a:br>
            <a:r>
              <a:rPr lang="en-US"/>
              <a:t>Change lens to preferred background </a:t>
            </a:r>
            <a:r>
              <a:rPr lang="en-US" err="1"/>
              <a:t>colour</a:t>
            </a:r>
            <a:r>
              <a:rPr lang="en-US"/>
              <a:t> before inserting an icon. </a:t>
            </a:r>
          </a:p>
        </p:txBody>
      </p:sp>
      <p:sp>
        <p:nvSpPr>
          <p:cNvPr id="27" name="Text Placeholder 9">
            <a:extLst>
              <a:ext uri="{FF2B5EF4-FFF2-40B4-BE49-F238E27FC236}">
                <a16:creationId xmlns:a16="http://schemas.microsoft.com/office/drawing/2014/main" id="{D7CFDA92-B7D3-45FE-997C-88AF5348E988}"/>
              </a:ext>
            </a:extLst>
          </p:cNvPr>
          <p:cNvSpPr>
            <a:spLocks noGrp="1"/>
          </p:cNvSpPr>
          <p:nvPr>
            <p:ph type="body" sz="quarter" idx="35" hasCustomPrompt="1"/>
          </p:nvPr>
        </p:nvSpPr>
        <p:spPr>
          <a:xfrm>
            <a:off x="9631680" y="3834611"/>
            <a:ext cx="1950720" cy="2210567"/>
          </a:xfrm>
        </p:spPr>
        <p:txBody>
          <a:bodyPr/>
          <a:lstStyle>
            <a:lvl1pPr marL="0" indent="0" algn="ctr">
              <a:lnSpc>
                <a:spcPct val="100000"/>
              </a:lnSpc>
              <a:buNone/>
              <a:defRPr sz="2000"/>
            </a:lvl1pPr>
          </a:lstStyle>
          <a:p>
            <a:pPr lvl="0"/>
            <a:r>
              <a:rPr lang="en-US"/>
              <a:t>Supporting text goes here.</a:t>
            </a:r>
            <a:br>
              <a:rPr lang="en-US"/>
            </a:br>
            <a:r>
              <a:rPr lang="en-US"/>
              <a:t>Change lens to preferred background </a:t>
            </a:r>
            <a:r>
              <a:rPr lang="en-US" err="1"/>
              <a:t>colour</a:t>
            </a:r>
            <a:r>
              <a:rPr lang="en-US"/>
              <a:t> before inserting an icon. </a:t>
            </a:r>
          </a:p>
        </p:txBody>
      </p:sp>
      <p:sp>
        <p:nvSpPr>
          <p:cNvPr id="31" name="Title 30">
            <a:extLst>
              <a:ext uri="{FF2B5EF4-FFF2-40B4-BE49-F238E27FC236}">
                <a16:creationId xmlns:a16="http://schemas.microsoft.com/office/drawing/2014/main" id="{53780E30-FF24-C3EC-27E9-F2A103A69583}"/>
              </a:ext>
            </a:extLst>
          </p:cNvPr>
          <p:cNvSpPr>
            <a:spLocks noGrp="1"/>
          </p:cNvSpPr>
          <p:nvPr>
            <p:ph type="title" hasCustomPrompt="1"/>
          </p:nvPr>
        </p:nvSpPr>
        <p:spPr/>
        <p:txBody>
          <a:bodyPr/>
          <a:lstStyle/>
          <a:p>
            <a:r>
              <a:rPr lang="en-US"/>
              <a:t>Click to enter title here</a:t>
            </a:r>
          </a:p>
        </p:txBody>
      </p:sp>
    </p:spTree>
    <p:custDataLst>
      <p:tags r:id="rId1"/>
    </p:custDataLst>
    <p:extLst>
      <p:ext uri="{BB962C8B-B14F-4D97-AF65-F5344CB8AC3E}">
        <p14:creationId xmlns:p14="http://schemas.microsoft.com/office/powerpoint/2010/main" val="2153670172"/>
      </p:ext>
    </p:extLst>
  </p:cSld>
  <p:clrMapOvr>
    <a:masterClrMapping/>
  </p:clrMapOvr>
  <p:extLst>
    <p:ext uri="{DCECCB84-F9BA-43D5-87BE-67443E8EF086}">
      <p15:sldGuideLst xmlns:p15="http://schemas.microsoft.com/office/powerpoint/2012/main">
        <p15:guide id="5" orient="horz" pos="925">
          <p15:clr>
            <a:srgbClr val="A6428C"/>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END">
    <p:bg>
      <p:bgPr>
        <a:solidFill>
          <a:schemeClr val="tx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C22DA5D-EC7E-40C3-8862-3E3748AD6C3A}"/>
              </a:ext>
            </a:extLst>
          </p:cNvPr>
          <p:cNvSpPr txBox="1">
            <a:spLocks/>
          </p:cNvSpPr>
          <p:nvPr userDrawn="1"/>
        </p:nvSpPr>
        <p:spPr>
          <a:xfrm>
            <a:off x="1257304" y="769811"/>
            <a:ext cx="9677394" cy="5318379"/>
          </a:xfrm>
          <a:prstGeom prst="rect">
            <a:avLst/>
          </a:prstGeom>
        </p:spPr>
        <p:txBody>
          <a:bodyPr vert="horz" wrap="square" lIns="0" tIns="0" rIns="0" bIns="0" rtlCol="0" anchor="t">
            <a:spAutoFit/>
          </a:bodyPr>
          <a:lstStyle>
            <a:lvl1pPr algn="ctr" defTabSz="914400" rtl="0" eaLnBrk="1" latinLnBrk="0" hangingPunct="1">
              <a:lnSpc>
                <a:spcPct val="90000"/>
              </a:lnSpc>
              <a:spcBef>
                <a:spcPct val="0"/>
              </a:spcBef>
              <a:buNone/>
              <a:defRPr sz="6000" kern="1200">
                <a:solidFill>
                  <a:schemeClr val="bg1"/>
                </a:solidFill>
                <a:latin typeface="+mj-lt"/>
                <a:ea typeface="+mj-ea"/>
                <a:cs typeface="+mj-cs"/>
              </a:defRPr>
            </a:lvl1pPr>
          </a:lstStyle>
          <a:p>
            <a:pPr>
              <a:lnSpc>
                <a:spcPct val="90000"/>
              </a:lnSpc>
            </a:pPr>
            <a:r>
              <a:rPr lang="en-US" sz="9600"/>
              <a:t>Do not use layouts</a:t>
            </a:r>
            <a:br>
              <a:rPr lang="en-US" sz="9600"/>
            </a:br>
            <a:r>
              <a:rPr lang="en-US" sz="9600"/>
              <a:t>in this section appearing after this point. </a:t>
            </a:r>
          </a:p>
        </p:txBody>
      </p:sp>
      <p:sp>
        <p:nvSpPr>
          <p:cNvPr id="3" name="DO NOT DELETE (BRANDIN)">
            <a:extLst>
              <a:ext uri="{FF2B5EF4-FFF2-40B4-BE49-F238E27FC236}">
                <a16:creationId xmlns:a16="http://schemas.microsoft.com/office/drawing/2014/main" id="{FA623EFF-7CE7-F648-8FCD-6272DCC6DDEC}"/>
              </a:ext>
            </a:extLst>
          </p:cNvPr>
          <p:cNvSpPr/>
          <p:nvPr userDrawn="1"/>
        </p:nvSpPr>
        <p:spPr>
          <a:xfrm>
            <a:off x="152400" y="152400"/>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lnSpc>
                <a:spcPct val="120000"/>
              </a:lnSpc>
              <a:spcAft>
                <a:spcPts val="600"/>
              </a:spcAft>
            </a:pPr>
            <a:endParaRPr lang="en-US" err="1"/>
          </a:p>
        </p:txBody>
      </p:sp>
    </p:spTree>
    <p:custDataLst>
      <p:custData r:id="rId1"/>
      <p:tags r:id="rId2"/>
    </p:custDataLst>
    <p:extLst>
      <p:ext uri="{BB962C8B-B14F-4D97-AF65-F5344CB8AC3E}">
        <p14:creationId xmlns:p14="http://schemas.microsoft.com/office/powerpoint/2010/main" val="263948046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ext Placeholder 96">
            <a:extLst>
              <a:ext uri="{FF2B5EF4-FFF2-40B4-BE49-F238E27FC236}">
                <a16:creationId xmlns:a16="http://schemas.microsoft.com/office/drawing/2014/main" id="{C949FF72-87ED-4607-89DB-176C532FA3A0}"/>
              </a:ext>
            </a:extLst>
          </p:cNvPr>
          <p:cNvSpPr>
            <a:spLocks noGrp="1"/>
          </p:cNvSpPr>
          <p:nvPr>
            <p:ph type="body" sz="quarter" idx="111" hasCustomPrompt="1"/>
          </p:nvPr>
        </p:nvSpPr>
        <p:spPr>
          <a:xfrm>
            <a:off x="609600" y="6200775"/>
            <a:ext cx="9753600" cy="657225"/>
          </a:xfrm>
        </p:spPr>
        <p:txBody>
          <a:bodyPr bIns="72000" anchor="b" anchorCtr="0">
            <a:noAutofit/>
          </a:bodyPr>
          <a:lstStyle>
            <a:lvl1pPr>
              <a:lnSpc>
                <a:spcPct val="100000"/>
              </a:lnSpc>
              <a:spcAft>
                <a:spcPts val="300"/>
              </a:spcAft>
              <a:buNone/>
              <a:defRPr sz="800"/>
            </a:lvl1pPr>
          </a:lstStyle>
          <a:p>
            <a:pPr lvl="0"/>
            <a:r>
              <a:rPr lang="en-US"/>
              <a:t>Footnotes</a:t>
            </a:r>
          </a:p>
        </p:txBody>
      </p:sp>
      <p:sp>
        <p:nvSpPr>
          <p:cNvPr id="7" name="Date Placeholder 6">
            <a:extLst>
              <a:ext uri="{FF2B5EF4-FFF2-40B4-BE49-F238E27FC236}">
                <a16:creationId xmlns:a16="http://schemas.microsoft.com/office/drawing/2014/main" id="{F002CC1A-50FF-4A50-8660-D325E3429D98}"/>
              </a:ext>
            </a:extLst>
          </p:cNvPr>
          <p:cNvSpPr>
            <a:spLocks noGrp="1"/>
          </p:cNvSpPr>
          <p:nvPr>
            <p:ph type="dt" sz="half" idx="20"/>
          </p:nvPr>
        </p:nvSpPr>
        <p:spPr/>
        <p:txBody>
          <a:bodyPr/>
          <a:lstStyle>
            <a:lvl1pPr>
              <a:lnSpc>
                <a:spcPct val="100000"/>
              </a:lnSpc>
              <a:defRPr/>
            </a:lvl1pPr>
          </a:lstStyle>
          <a:p>
            <a:endParaRPr lang="en-GB"/>
          </a:p>
        </p:txBody>
      </p:sp>
      <p:sp>
        <p:nvSpPr>
          <p:cNvPr id="10" name="Slide Number Placeholder 9">
            <a:extLst>
              <a:ext uri="{FF2B5EF4-FFF2-40B4-BE49-F238E27FC236}">
                <a16:creationId xmlns:a16="http://schemas.microsoft.com/office/drawing/2014/main" id="{7E938F29-84D5-4449-9358-343332B4BEF7}"/>
              </a:ext>
            </a:extLst>
          </p:cNvPr>
          <p:cNvSpPr>
            <a:spLocks noGrp="1"/>
          </p:cNvSpPr>
          <p:nvPr>
            <p:ph type="sldNum" sz="quarter" idx="22"/>
          </p:nvPr>
        </p:nvSpPr>
        <p:spPr/>
        <p:txBody>
          <a:bodyPr/>
          <a:lstStyle>
            <a:lvl1pPr>
              <a:lnSpc>
                <a:spcPct val="100000"/>
              </a:lnSpc>
              <a:defRPr/>
            </a:lvl1pPr>
          </a:lstStyle>
          <a:p>
            <a:fld id="{F8E47D07-9D1E-4FE9-B31A-2F5863681021}" type="slidenum">
              <a:rPr lang="en-GB" smtClean="0"/>
              <a:pPr/>
              <a:t>‹#›</a:t>
            </a:fld>
            <a:endParaRPr lang="en-GB"/>
          </a:p>
        </p:txBody>
      </p:sp>
      <p:sp>
        <p:nvSpPr>
          <p:cNvPr id="3" name="Title 2">
            <a:extLst>
              <a:ext uri="{FF2B5EF4-FFF2-40B4-BE49-F238E27FC236}">
                <a16:creationId xmlns:a16="http://schemas.microsoft.com/office/drawing/2014/main" id="{22AD159F-7756-3DA0-DF27-72115E048DD5}"/>
              </a:ext>
            </a:extLst>
          </p:cNvPr>
          <p:cNvSpPr>
            <a:spLocks noGrp="1"/>
          </p:cNvSpPr>
          <p:nvPr>
            <p:ph type="title" hasCustomPrompt="1"/>
          </p:nvPr>
        </p:nvSpPr>
        <p:spPr/>
        <p:txBody>
          <a:bodyPr/>
          <a:lstStyle/>
          <a:p>
            <a:r>
              <a:rPr lang="en-US"/>
              <a:t>Click to enter title here</a:t>
            </a:r>
          </a:p>
        </p:txBody>
      </p:sp>
      <p:sp>
        <p:nvSpPr>
          <p:cNvPr id="9" name="Content Placeholder 8">
            <a:extLst>
              <a:ext uri="{FF2B5EF4-FFF2-40B4-BE49-F238E27FC236}">
                <a16:creationId xmlns:a16="http://schemas.microsoft.com/office/drawing/2014/main" id="{06C49CE0-A935-60E2-C2F2-67EBD888955D}"/>
              </a:ext>
            </a:extLst>
          </p:cNvPr>
          <p:cNvSpPr>
            <a:spLocks noGrp="1"/>
          </p:cNvSpPr>
          <p:nvPr>
            <p:ph sz="quarter" idx="112" hasCustomPrompt="1"/>
          </p:nvPr>
        </p:nvSpPr>
        <p:spPr/>
        <p:txBody>
          <a:bodyPr/>
          <a:lstStyle/>
          <a:p>
            <a:pPr lvl="0"/>
            <a:r>
              <a:rPr lang="en-US"/>
              <a:t>Click to add text here. </a:t>
            </a:r>
            <a:br>
              <a:rPr lang="en-US"/>
            </a:br>
            <a:r>
              <a:rPr lang="en-US"/>
              <a:t>When pasting copy from other slides, be sure to use the Paste and Match Formatting shortcut (</a:t>
            </a:r>
            <a:r>
              <a:rPr lang="en-US" err="1"/>
              <a:t>Cmd</a:t>
            </a:r>
            <a:r>
              <a:rPr lang="en-US"/>
              <a:t> + Option + Shift + V).</a:t>
            </a:r>
            <a:br>
              <a:rPr lang="en-US"/>
            </a:br>
            <a:r>
              <a:rPr lang="en-US"/>
              <a:t>To increase bullet level, select your text and press Tab.</a:t>
            </a:r>
            <a:br>
              <a:rPr lang="en-US"/>
            </a:br>
            <a:r>
              <a:rPr lang="en-US"/>
              <a:t>To decrease bullet level, select your bullet text and press Shift + Tab.</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1981120172"/>
      </p:ext>
    </p:extLst>
  </p:cSld>
  <p:clrMapOvr>
    <a:masterClrMapping/>
  </p:clrMapOvr>
  <p:extLst>
    <p:ext uri="{DCECCB84-F9BA-43D5-87BE-67443E8EF086}">
      <p15:sldGuideLst xmlns:p15="http://schemas.microsoft.com/office/powerpoint/2012/main">
        <p15:guide id="5" orient="horz" pos="925">
          <p15:clr>
            <a:srgbClr val="A6428C"/>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2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67DB2-7332-41D7-A67F-6D389C81814F}"/>
              </a:ext>
            </a:extLst>
          </p:cNvPr>
          <p:cNvSpPr>
            <a:spLocks noGrp="1"/>
          </p:cNvSpPr>
          <p:nvPr>
            <p:ph type="title" hasCustomPrompt="1"/>
          </p:nvPr>
        </p:nvSpPr>
        <p:spPr/>
        <p:txBody>
          <a:bodyPr/>
          <a:lstStyle>
            <a:lvl1pPr>
              <a:lnSpc>
                <a:spcPct val="100000"/>
              </a:lnSpc>
              <a:defRPr/>
            </a:lvl1pPr>
          </a:lstStyle>
          <a:p>
            <a:r>
              <a:rPr lang="en-US"/>
              <a:t>Click to enter title here</a:t>
            </a:r>
          </a:p>
        </p:txBody>
      </p:sp>
      <p:sp>
        <p:nvSpPr>
          <p:cNvPr id="10" name="Heading 1">
            <a:extLst>
              <a:ext uri="{FF2B5EF4-FFF2-40B4-BE49-F238E27FC236}">
                <a16:creationId xmlns:a16="http://schemas.microsoft.com/office/drawing/2014/main" id="{070D82D0-2159-463E-AB3F-9F2BE51F89B0}"/>
              </a:ext>
            </a:extLst>
          </p:cNvPr>
          <p:cNvSpPr>
            <a:spLocks noGrp="1"/>
          </p:cNvSpPr>
          <p:nvPr>
            <p:ph type="body" sz="quarter" idx="13" hasCustomPrompt="1"/>
          </p:nvPr>
        </p:nvSpPr>
        <p:spPr>
          <a:xfrm>
            <a:off x="407987" y="2082800"/>
            <a:ext cx="5508625" cy="423863"/>
          </a:xfrm>
        </p:spPr>
        <p:txBody>
          <a:bodyPr anchor="b" anchorCtr="0"/>
          <a:lstStyle>
            <a:lvl1pPr marL="0" indent="0">
              <a:lnSpc>
                <a:spcPct val="100000"/>
              </a:lnSpc>
              <a:buNone/>
              <a:defRPr b="1">
                <a:solidFill>
                  <a:schemeClr val="accent1"/>
                </a:solidFill>
              </a:defRPr>
            </a:lvl1pPr>
          </a:lstStyle>
          <a:p>
            <a:pPr lvl="0"/>
            <a:r>
              <a:rPr lang="en-US"/>
              <a:t>Click to add heading</a:t>
            </a:r>
          </a:p>
        </p:txBody>
      </p:sp>
      <p:sp>
        <p:nvSpPr>
          <p:cNvPr id="16" name="Body 1">
            <a:extLst>
              <a:ext uri="{FF2B5EF4-FFF2-40B4-BE49-F238E27FC236}">
                <a16:creationId xmlns:a16="http://schemas.microsoft.com/office/drawing/2014/main" id="{8C2190C6-D818-4BFE-8D40-1D7A2A8ADF1C}"/>
              </a:ext>
            </a:extLst>
          </p:cNvPr>
          <p:cNvSpPr>
            <a:spLocks noGrp="1"/>
          </p:cNvSpPr>
          <p:nvPr>
            <p:ph sz="quarter" idx="14" hasCustomPrompt="1"/>
          </p:nvPr>
        </p:nvSpPr>
        <p:spPr>
          <a:xfrm>
            <a:off x="407987" y="2570163"/>
            <a:ext cx="5508625" cy="3430800"/>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add content. When pasting copy from other slides, be sure to right-click and choose ‘Keep text only’.</a:t>
            </a:r>
          </a:p>
          <a:p>
            <a:pPr lvl="1"/>
            <a:r>
              <a:rPr lang="en-US"/>
              <a:t>Second level</a:t>
            </a:r>
          </a:p>
          <a:p>
            <a:pPr lvl="2"/>
            <a:r>
              <a:rPr lang="en-US"/>
              <a:t>Third level</a:t>
            </a:r>
          </a:p>
          <a:p>
            <a:pPr lvl="3"/>
            <a:r>
              <a:rPr lang="en-US"/>
              <a:t>Fourth level</a:t>
            </a:r>
          </a:p>
          <a:p>
            <a:pPr lvl="4"/>
            <a:r>
              <a:rPr lang="en-US"/>
              <a:t>Fifth level</a:t>
            </a:r>
          </a:p>
        </p:txBody>
      </p:sp>
      <p:sp>
        <p:nvSpPr>
          <p:cNvPr id="17" name="Heading 2">
            <a:extLst>
              <a:ext uri="{FF2B5EF4-FFF2-40B4-BE49-F238E27FC236}">
                <a16:creationId xmlns:a16="http://schemas.microsoft.com/office/drawing/2014/main" id="{24B2D424-3A88-43FD-9D45-46AC196CADF4}"/>
              </a:ext>
            </a:extLst>
          </p:cNvPr>
          <p:cNvSpPr>
            <a:spLocks noGrp="1"/>
          </p:cNvSpPr>
          <p:nvPr>
            <p:ph type="body" sz="quarter" idx="15" hasCustomPrompt="1"/>
          </p:nvPr>
        </p:nvSpPr>
        <p:spPr>
          <a:xfrm>
            <a:off x="6275387" y="2082800"/>
            <a:ext cx="5508625" cy="423863"/>
          </a:xfrm>
        </p:spPr>
        <p:txBody>
          <a:bodyPr anchor="b" anchorCtr="0"/>
          <a:lstStyle>
            <a:lvl1pPr marL="0" indent="0">
              <a:lnSpc>
                <a:spcPct val="100000"/>
              </a:lnSpc>
              <a:buNone/>
              <a:defRPr b="1">
                <a:solidFill>
                  <a:schemeClr val="accent1"/>
                </a:solidFill>
              </a:defRPr>
            </a:lvl1pPr>
          </a:lstStyle>
          <a:p>
            <a:pPr lvl="0"/>
            <a:r>
              <a:rPr lang="en-US"/>
              <a:t>Click to add heading</a:t>
            </a:r>
          </a:p>
        </p:txBody>
      </p:sp>
      <p:sp>
        <p:nvSpPr>
          <p:cNvPr id="18" name="Body 2">
            <a:extLst>
              <a:ext uri="{FF2B5EF4-FFF2-40B4-BE49-F238E27FC236}">
                <a16:creationId xmlns:a16="http://schemas.microsoft.com/office/drawing/2014/main" id="{FB60ED6F-5297-42F6-9D9B-F6FF319D69CF}"/>
              </a:ext>
            </a:extLst>
          </p:cNvPr>
          <p:cNvSpPr>
            <a:spLocks noGrp="1"/>
          </p:cNvSpPr>
          <p:nvPr>
            <p:ph sz="quarter" idx="16" hasCustomPrompt="1"/>
          </p:nvPr>
        </p:nvSpPr>
        <p:spPr>
          <a:xfrm>
            <a:off x="6275388" y="2570163"/>
            <a:ext cx="5508625" cy="3430800"/>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add content. When pasting copy from other slides, be sure to right-click and choose ‘Keep text only’.</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DC50693F-359E-4A4C-B3F0-F900FA65CF94}"/>
              </a:ext>
              <a:ext uri="{C183D7F6-B498-43B3-948B-1728B52AA6E4}">
                <adec:decorative xmlns:adec="http://schemas.microsoft.com/office/drawing/2017/decorative" val="1"/>
              </a:ext>
            </a:extLst>
          </p:cNvPr>
          <p:cNvSpPr>
            <a:spLocks noGrp="1"/>
          </p:cNvSpPr>
          <p:nvPr>
            <p:ph type="sldNum" sz="quarter" idx="11"/>
          </p:nvPr>
        </p:nvSpPr>
        <p:spPr/>
        <p:txBody>
          <a:bodyPr/>
          <a:lstStyle>
            <a:lvl1pPr>
              <a:lnSpc>
                <a:spcPct val="100000"/>
              </a:lnSpc>
              <a:defRPr/>
            </a:lvl1pPr>
          </a:lstStyle>
          <a:p>
            <a:fld id="{F8E47D07-9D1E-4FE9-B31A-2F5863681021}" type="slidenum">
              <a:rPr lang="en-GB" smtClean="0"/>
              <a:pPr/>
              <a:t>‹#›</a:t>
            </a:fld>
            <a:endParaRPr lang="en-GB"/>
          </a:p>
        </p:txBody>
      </p:sp>
      <p:sp>
        <p:nvSpPr>
          <p:cNvPr id="11" name="Text Placeholder 96">
            <a:extLst>
              <a:ext uri="{FF2B5EF4-FFF2-40B4-BE49-F238E27FC236}">
                <a16:creationId xmlns:a16="http://schemas.microsoft.com/office/drawing/2014/main" id="{013D0F1F-6026-4F9D-886A-D6CB164FDC05}"/>
              </a:ext>
            </a:extLst>
          </p:cNvPr>
          <p:cNvSpPr>
            <a:spLocks noGrp="1"/>
          </p:cNvSpPr>
          <p:nvPr>
            <p:ph type="body" sz="quarter" idx="111" hasCustomPrompt="1"/>
          </p:nvPr>
        </p:nvSpPr>
        <p:spPr>
          <a:xfrm>
            <a:off x="497481" y="6250152"/>
            <a:ext cx="9550800" cy="561048"/>
          </a:xfrm>
        </p:spPr>
        <p:txBody>
          <a:bodyPr lIns="0" tIns="0" rIns="0" bIns="0" anchor="b" anchorCtr="0">
            <a:normAutofit/>
          </a:bodyPr>
          <a:lstStyle>
            <a:lvl1pPr marL="0" indent="0">
              <a:lnSpc>
                <a:spcPct val="100000"/>
              </a:lnSpc>
              <a:spcAft>
                <a:spcPts val="300"/>
              </a:spcAft>
              <a:buNone/>
              <a:defRPr sz="800"/>
            </a:lvl1pPr>
          </a:lstStyle>
          <a:p>
            <a:pPr lvl="0"/>
            <a:r>
              <a:rPr lang="en-US"/>
              <a:t>Footnotes</a:t>
            </a:r>
          </a:p>
        </p:txBody>
      </p:sp>
      <p:sp>
        <p:nvSpPr>
          <p:cNvPr id="3" name="Date Placeholder 2">
            <a:extLst>
              <a:ext uri="{FF2B5EF4-FFF2-40B4-BE49-F238E27FC236}">
                <a16:creationId xmlns:a16="http://schemas.microsoft.com/office/drawing/2014/main" id="{499DB923-50C2-4A46-BF6E-A2E97DBB25F6}"/>
              </a:ext>
              <a:ext uri="{C183D7F6-B498-43B3-948B-1728B52AA6E4}">
                <adec:decorative xmlns:adec="http://schemas.microsoft.com/office/drawing/2017/decorative" val="1"/>
              </a:ext>
            </a:extLst>
          </p:cNvPr>
          <p:cNvSpPr>
            <a:spLocks noGrp="1"/>
          </p:cNvSpPr>
          <p:nvPr>
            <p:ph type="dt" sz="half" idx="10"/>
          </p:nvPr>
        </p:nvSpPr>
        <p:spPr/>
        <p:txBody>
          <a:bodyPr/>
          <a:lstStyle>
            <a:lvl1pPr>
              <a:lnSpc>
                <a:spcPct val="100000"/>
              </a:lnSpc>
              <a:defRPr/>
            </a:lvl1pPr>
          </a:lstStyle>
          <a:p>
            <a:endParaRPr lang="en-GB"/>
          </a:p>
        </p:txBody>
      </p:sp>
      <p:cxnSp>
        <p:nvCxnSpPr>
          <p:cNvPr id="6" name="Straight Connector 5">
            <a:extLst>
              <a:ext uri="{FF2B5EF4-FFF2-40B4-BE49-F238E27FC236}">
                <a16:creationId xmlns:a16="http://schemas.microsoft.com/office/drawing/2014/main" id="{4249127B-3E4D-4AFD-8464-39A9871621B1}"/>
              </a:ext>
              <a:ext uri="{C183D7F6-B498-43B3-948B-1728B52AA6E4}">
                <adec:decorative xmlns:adec="http://schemas.microsoft.com/office/drawing/2017/decorative" val="1"/>
              </a:ext>
            </a:extLst>
          </p:cNvPr>
          <p:cNvCxnSpPr>
            <a:cxnSpLocks/>
          </p:cNvCxnSpPr>
          <p:nvPr userDrawn="1"/>
        </p:nvCxnSpPr>
        <p:spPr>
          <a:xfrm>
            <a:off x="6096000" y="1741714"/>
            <a:ext cx="0" cy="425903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07826503"/>
      </p:ext>
    </p:extLst>
  </p:cSld>
  <p:clrMapOvr>
    <a:masterClrMapping/>
  </p:clrMapOvr>
  <p:extLst>
    <p:ext uri="{DCECCB84-F9BA-43D5-87BE-67443E8EF086}">
      <p15:sldGuideLst xmlns:p15="http://schemas.microsoft.com/office/powerpoint/2012/main">
        <p15:guide id="1" orient="horz" pos="890">
          <p15:clr>
            <a:srgbClr val="C35EA4"/>
          </p15:clr>
        </p15:guide>
        <p15:guide id="2" orient="horz" pos="981">
          <p15:clr>
            <a:srgbClr val="C35EA4"/>
          </p15:clr>
        </p15:guide>
        <p15:guide id="3" pos="3727">
          <p15:clr>
            <a:srgbClr val="C35EA4"/>
          </p15:clr>
        </p15:guide>
        <p15:guide id="4" pos="3953">
          <p15:clr>
            <a:srgbClr val="C35EA4"/>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4 Column Heading List">
    <p:spTree>
      <p:nvGrpSpPr>
        <p:cNvPr id="1" name=""/>
        <p:cNvGrpSpPr/>
        <p:nvPr/>
      </p:nvGrpSpPr>
      <p:grpSpPr>
        <a:xfrm>
          <a:off x="0" y="0"/>
          <a:ext cx="0" cy="0"/>
          <a:chOff x="0" y="0"/>
          <a:chExt cx="0" cy="0"/>
        </a:xfrm>
      </p:grpSpPr>
      <p:sp>
        <p:nvSpPr>
          <p:cNvPr id="14" name="Text Placeholder 96">
            <a:extLst>
              <a:ext uri="{FF2B5EF4-FFF2-40B4-BE49-F238E27FC236}">
                <a16:creationId xmlns:a16="http://schemas.microsoft.com/office/drawing/2014/main" id="{C19B5F97-DA6F-4D23-91EB-F783A1590A4A}"/>
              </a:ext>
            </a:extLst>
          </p:cNvPr>
          <p:cNvSpPr>
            <a:spLocks noGrp="1"/>
          </p:cNvSpPr>
          <p:nvPr>
            <p:ph type="body" sz="quarter" idx="111" hasCustomPrompt="1"/>
          </p:nvPr>
        </p:nvSpPr>
        <p:spPr>
          <a:xfrm>
            <a:off x="609600" y="6200775"/>
            <a:ext cx="9753599" cy="657225"/>
          </a:xfrm>
        </p:spPr>
        <p:txBody>
          <a:bodyPr lIns="0" bIns="72000" anchor="b" anchorCtr="0">
            <a:noAutofit/>
          </a:bodyPr>
          <a:lstStyle>
            <a:lvl1pPr>
              <a:lnSpc>
                <a:spcPct val="100000"/>
              </a:lnSpc>
              <a:spcAft>
                <a:spcPts val="300"/>
              </a:spcAft>
              <a:buNone/>
              <a:defRPr sz="800"/>
            </a:lvl1pPr>
          </a:lstStyle>
          <a:p>
            <a:pPr lvl="0"/>
            <a:r>
              <a:rPr lang="en-US"/>
              <a:t>Footnotes</a:t>
            </a:r>
          </a:p>
        </p:txBody>
      </p:sp>
      <p:sp>
        <p:nvSpPr>
          <p:cNvPr id="8" name="Date Placeholder 7">
            <a:extLst>
              <a:ext uri="{FF2B5EF4-FFF2-40B4-BE49-F238E27FC236}">
                <a16:creationId xmlns:a16="http://schemas.microsoft.com/office/drawing/2014/main" id="{5FDF1C59-75D3-4D44-AA6A-CE846344781C}"/>
              </a:ext>
            </a:extLst>
          </p:cNvPr>
          <p:cNvSpPr>
            <a:spLocks noGrp="1"/>
          </p:cNvSpPr>
          <p:nvPr>
            <p:ph type="dt" sz="half" idx="22"/>
          </p:nvPr>
        </p:nvSpPr>
        <p:spPr/>
        <p:txBody>
          <a:bodyPr/>
          <a:lstStyle>
            <a:lvl1pPr>
              <a:lnSpc>
                <a:spcPct val="100000"/>
              </a:lnSpc>
              <a:defRPr/>
            </a:lvl1pPr>
          </a:lstStyle>
          <a:p>
            <a:endParaRPr lang="en-GB"/>
          </a:p>
        </p:txBody>
      </p:sp>
      <p:sp>
        <p:nvSpPr>
          <p:cNvPr id="18" name="Text Placeholder 17">
            <a:extLst>
              <a:ext uri="{FF2B5EF4-FFF2-40B4-BE49-F238E27FC236}">
                <a16:creationId xmlns:a16="http://schemas.microsoft.com/office/drawing/2014/main" id="{D5B1D31A-1072-4488-8176-064D101F59B2}"/>
              </a:ext>
            </a:extLst>
          </p:cNvPr>
          <p:cNvSpPr>
            <a:spLocks noGrp="1"/>
          </p:cNvSpPr>
          <p:nvPr>
            <p:ph type="body" sz="quarter" idx="15"/>
          </p:nvPr>
        </p:nvSpPr>
        <p:spPr>
          <a:xfrm>
            <a:off x="609600" y="2287237"/>
            <a:ext cx="2514225" cy="3759539"/>
          </a:xfrm>
          <a:noFill/>
          <a:ln>
            <a:solidFill>
              <a:schemeClr val="accent1"/>
            </a:solidFill>
          </a:ln>
        </p:spPr>
        <p:txBody>
          <a:bodyPr lIns="180000" tIns="180000" rIns="180000" bIns="180000">
            <a:noAutofit/>
          </a:bodyPr>
          <a:lstStyle>
            <a:lvl1pPr>
              <a:lnSpc>
                <a:spcPct val="100000"/>
              </a:lnSpc>
              <a:defRPr/>
            </a:lvl1pPr>
            <a:lvl2pPr marL="460800" indent="-230400">
              <a:lnSpc>
                <a:spcPct val="100000"/>
              </a:lnSpc>
              <a:defRPr lang="en-US" sz="2400" kern="1200" dirty="0">
                <a:solidFill>
                  <a:schemeClr val="tx1"/>
                </a:solidFill>
                <a:latin typeface="+mn-lt"/>
                <a:ea typeface="+mn-ea"/>
                <a:cs typeface="+mn-cs"/>
              </a:defRPr>
            </a:lvl2pPr>
            <a:lvl3pPr marL="691200" indent="-230400">
              <a:lnSpc>
                <a:spcPct val="100000"/>
              </a:lnSpc>
              <a:defRPr lang="en-US" sz="2000" kern="1200" dirty="0">
                <a:solidFill>
                  <a:schemeClr val="tx1"/>
                </a:solidFill>
                <a:latin typeface="+mn-lt"/>
                <a:ea typeface="+mn-ea"/>
                <a:cs typeface="+mn-cs"/>
              </a:defRPr>
            </a:lvl3pPr>
            <a:lvl4pPr marL="921600" indent="-230400">
              <a:lnSpc>
                <a:spcPct val="100000"/>
              </a:lnSpc>
              <a:defRPr lang="en-US" sz="2000" kern="1200" dirty="0">
                <a:solidFill>
                  <a:schemeClr val="tx1"/>
                </a:solidFill>
                <a:latin typeface="+mn-lt"/>
                <a:ea typeface="+mn-ea"/>
                <a:cs typeface="+mn-cs"/>
              </a:defRPr>
            </a:lvl4pPr>
            <a:lvl5pPr>
              <a:lnSpc>
                <a:spcPct val="100000"/>
              </a:lnSpc>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5" name="Text Placeholder 14">
            <a:extLst>
              <a:ext uri="{FF2B5EF4-FFF2-40B4-BE49-F238E27FC236}">
                <a16:creationId xmlns:a16="http://schemas.microsoft.com/office/drawing/2014/main" id="{2CAD35DC-4ECF-4C00-A17E-91E10762897F}"/>
              </a:ext>
            </a:extLst>
          </p:cNvPr>
          <p:cNvSpPr>
            <a:spLocks noGrp="1"/>
          </p:cNvSpPr>
          <p:nvPr>
            <p:ph type="body" sz="quarter" idx="13" hasCustomPrompt="1"/>
          </p:nvPr>
        </p:nvSpPr>
        <p:spPr>
          <a:xfrm>
            <a:off x="609600" y="1470037"/>
            <a:ext cx="2514225" cy="817200"/>
          </a:xfrm>
          <a:solidFill>
            <a:schemeClr val="accent1"/>
          </a:solidFill>
          <a:ln>
            <a:solidFill>
              <a:schemeClr val="accent1"/>
            </a:solidFill>
          </a:ln>
        </p:spPr>
        <p:txBody>
          <a:bodyPr lIns="180000" rIns="180000" anchor="ctr" anchorCtr="0">
            <a:noAutofit/>
          </a:bodyPr>
          <a:lstStyle>
            <a:lvl1pPr marL="0" indent="0">
              <a:lnSpc>
                <a:spcPct val="100000"/>
              </a:lnSpc>
              <a:buNone/>
              <a:defRPr b="1">
                <a:solidFill>
                  <a:schemeClr val="bg1"/>
                </a:solidFill>
              </a:defRPr>
            </a:lvl1pPr>
            <a:lvl2pPr marL="0" indent="0">
              <a:buNone/>
              <a:defRPr/>
            </a:lvl2pPr>
          </a:lstStyle>
          <a:p>
            <a:pPr lvl="0"/>
            <a:r>
              <a:rPr lang="en-US"/>
              <a:t>Click to add heading</a:t>
            </a:r>
          </a:p>
        </p:txBody>
      </p:sp>
      <p:sp>
        <p:nvSpPr>
          <p:cNvPr id="19" name="Text Placeholder 17">
            <a:extLst>
              <a:ext uri="{FF2B5EF4-FFF2-40B4-BE49-F238E27FC236}">
                <a16:creationId xmlns:a16="http://schemas.microsoft.com/office/drawing/2014/main" id="{10B4C999-11DB-49A6-8AB3-B2F9DC1BC18C}"/>
              </a:ext>
            </a:extLst>
          </p:cNvPr>
          <p:cNvSpPr>
            <a:spLocks noGrp="1"/>
          </p:cNvSpPr>
          <p:nvPr>
            <p:ph type="body" sz="quarter" idx="16"/>
          </p:nvPr>
        </p:nvSpPr>
        <p:spPr>
          <a:xfrm>
            <a:off x="3429125" y="2287237"/>
            <a:ext cx="2514225" cy="3759539"/>
          </a:xfrm>
          <a:noFill/>
          <a:ln>
            <a:solidFill>
              <a:schemeClr val="accent3"/>
            </a:solidFill>
          </a:ln>
        </p:spPr>
        <p:txBody>
          <a:bodyPr lIns="180000" tIns="180000" rIns="180000" bIns="180000">
            <a:noAutofit/>
          </a:bodyPr>
          <a:lstStyle>
            <a:lvl1pPr>
              <a:lnSpc>
                <a:spcPct val="100000"/>
              </a:lnSpc>
              <a:defRPr/>
            </a:lvl1pPr>
            <a:lvl2pPr marL="460800" indent="-230400">
              <a:lnSpc>
                <a:spcPct val="100000"/>
              </a:lnSpc>
              <a:defRPr lang="en-US" sz="2400" kern="1200" dirty="0">
                <a:solidFill>
                  <a:schemeClr val="tx1"/>
                </a:solidFill>
                <a:latin typeface="+mn-lt"/>
                <a:ea typeface="+mn-ea"/>
                <a:cs typeface="+mn-cs"/>
              </a:defRPr>
            </a:lvl2pPr>
            <a:lvl3pPr marL="691200" indent="-230400">
              <a:lnSpc>
                <a:spcPct val="100000"/>
              </a:lnSpc>
              <a:defRPr lang="en-US" sz="2000" kern="1200" dirty="0">
                <a:solidFill>
                  <a:schemeClr val="tx1"/>
                </a:solidFill>
                <a:latin typeface="+mn-lt"/>
                <a:ea typeface="+mn-ea"/>
                <a:cs typeface="+mn-cs"/>
              </a:defRPr>
            </a:lvl3pPr>
            <a:lvl4pPr marL="921600" indent="-230400">
              <a:lnSpc>
                <a:spcPct val="100000"/>
              </a:lnSpc>
              <a:defRPr lang="en-US" sz="2000" kern="1200" dirty="0">
                <a:solidFill>
                  <a:schemeClr val="tx1"/>
                </a:solidFill>
                <a:latin typeface="+mn-lt"/>
                <a:ea typeface="+mn-ea"/>
                <a:cs typeface="+mn-cs"/>
              </a:defRPr>
            </a:lvl4pPr>
            <a:lvl5pPr>
              <a:lnSpc>
                <a:spcPct val="100000"/>
              </a:lnSpc>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0" name="Text Placeholder 14">
            <a:extLst>
              <a:ext uri="{FF2B5EF4-FFF2-40B4-BE49-F238E27FC236}">
                <a16:creationId xmlns:a16="http://schemas.microsoft.com/office/drawing/2014/main" id="{A536223E-63F7-4E44-BC93-B6626BCFEB33}"/>
              </a:ext>
            </a:extLst>
          </p:cNvPr>
          <p:cNvSpPr>
            <a:spLocks noGrp="1"/>
          </p:cNvSpPr>
          <p:nvPr>
            <p:ph type="body" sz="quarter" idx="17" hasCustomPrompt="1"/>
          </p:nvPr>
        </p:nvSpPr>
        <p:spPr>
          <a:xfrm>
            <a:off x="3429125" y="1470037"/>
            <a:ext cx="2514225" cy="817200"/>
          </a:xfrm>
          <a:solidFill>
            <a:schemeClr val="accent3"/>
          </a:solidFill>
          <a:ln>
            <a:solidFill>
              <a:schemeClr val="accent3"/>
            </a:solidFill>
          </a:ln>
        </p:spPr>
        <p:txBody>
          <a:bodyPr lIns="180000" rIns="180000" anchor="ctr" anchorCtr="0">
            <a:noAutofit/>
          </a:bodyPr>
          <a:lstStyle>
            <a:lvl1pPr marL="0" indent="0">
              <a:lnSpc>
                <a:spcPct val="100000"/>
              </a:lnSpc>
              <a:buNone/>
              <a:defRPr b="1">
                <a:solidFill>
                  <a:schemeClr val="bg1"/>
                </a:solidFill>
              </a:defRPr>
            </a:lvl1pPr>
            <a:lvl2pPr marL="0" indent="0">
              <a:buNone/>
              <a:defRPr/>
            </a:lvl2pPr>
          </a:lstStyle>
          <a:p>
            <a:pPr lvl="0"/>
            <a:r>
              <a:rPr lang="en-US"/>
              <a:t>Click to add heading</a:t>
            </a:r>
          </a:p>
        </p:txBody>
      </p:sp>
      <p:sp>
        <p:nvSpPr>
          <p:cNvPr id="21" name="Text Placeholder 17">
            <a:extLst>
              <a:ext uri="{FF2B5EF4-FFF2-40B4-BE49-F238E27FC236}">
                <a16:creationId xmlns:a16="http://schemas.microsoft.com/office/drawing/2014/main" id="{B8A0AAAB-DFCF-4F8D-90DA-DBD02013396C}"/>
              </a:ext>
            </a:extLst>
          </p:cNvPr>
          <p:cNvSpPr>
            <a:spLocks noGrp="1"/>
          </p:cNvSpPr>
          <p:nvPr>
            <p:ph type="body" sz="quarter" idx="18"/>
          </p:nvPr>
        </p:nvSpPr>
        <p:spPr>
          <a:xfrm>
            <a:off x="6248650" y="2287237"/>
            <a:ext cx="2514225" cy="3759539"/>
          </a:xfrm>
          <a:noFill/>
          <a:ln>
            <a:solidFill>
              <a:schemeClr val="tx1"/>
            </a:solidFill>
          </a:ln>
        </p:spPr>
        <p:txBody>
          <a:bodyPr lIns="180000" tIns="180000" rIns="180000" bIns="180000">
            <a:noAutofit/>
          </a:bodyPr>
          <a:lstStyle>
            <a:lvl1pPr>
              <a:lnSpc>
                <a:spcPct val="100000"/>
              </a:lnSpc>
              <a:defRPr>
                <a:solidFill>
                  <a:schemeClr val="tx1"/>
                </a:solidFill>
              </a:defRPr>
            </a:lvl1pPr>
            <a:lvl2pPr marL="460800" indent="-230400">
              <a:lnSpc>
                <a:spcPct val="100000"/>
              </a:lnSpc>
              <a:defRPr lang="en-US" sz="2400" kern="1200" dirty="0">
                <a:solidFill>
                  <a:schemeClr val="tx1"/>
                </a:solidFill>
                <a:latin typeface="+mn-lt"/>
                <a:ea typeface="+mn-ea"/>
                <a:cs typeface="+mn-cs"/>
              </a:defRPr>
            </a:lvl2pPr>
            <a:lvl3pPr marL="691200" indent="-230400">
              <a:lnSpc>
                <a:spcPct val="100000"/>
              </a:lnSpc>
              <a:defRPr lang="en-US" sz="2000" kern="1200" dirty="0">
                <a:solidFill>
                  <a:schemeClr val="tx1"/>
                </a:solidFill>
                <a:latin typeface="+mn-lt"/>
                <a:ea typeface="+mn-ea"/>
                <a:cs typeface="+mn-cs"/>
              </a:defRPr>
            </a:lvl3pPr>
            <a:lvl4pPr marL="921600" indent="-230400">
              <a:lnSpc>
                <a:spcPct val="100000"/>
              </a:lnSpc>
              <a:defRPr lang="en-US" sz="2000" kern="1200" dirty="0">
                <a:solidFill>
                  <a:schemeClr val="tx1"/>
                </a:solidFill>
                <a:latin typeface="+mn-lt"/>
                <a:ea typeface="+mn-ea"/>
                <a:cs typeface="+mn-cs"/>
              </a:defRPr>
            </a:lvl4pPr>
            <a:lvl5pPr>
              <a:lnSpc>
                <a:spcPct val="100000"/>
              </a:lnSpc>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2" name="Text Placeholder 14">
            <a:extLst>
              <a:ext uri="{FF2B5EF4-FFF2-40B4-BE49-F238E27FC236}">
                <a16:creationId xmlns:a16="http://schemas.microsoft.com/office/drawing/2014/main" id="{489FFBF6-0D3D-4034-B412-EABCE7228008}"/>
              </a:ext>
            </a:extLst>
          </p:cNvPr>
          <p:cNvSpPr>
            <a:spLocks noGrp="1"/>
          </p:cNvSpPr>
          <p:nvPr>
            <p:ph type="body" sz="quarter" idx="19" hasCustomPrompt="1"/>
          </p:nvPr>
        </p:nvSpPr>
        <p:spPr>
          <a:xfrm>
            <a:off x="6248650" y="1470037"/>
            <a:ext cx="2514225" cy="817200"/>
          </a:xfrm>
          <a:solidFill>
            <a:schemeClr val="tx1"/>
          </a:solidFill>
          <a:ln>
            <a:solidFill>
              <a:schemeClr val="tx1"/>
            </a:solidFill>
          </a:ln>
        </p:spPr>
        <p:txBody>
          <a:bodyPr lIns="180000" rIns="180000" anchor="ctr" anchorCtr="0">
            <a:noAutofit/>
          </a:bodyPr>
          <a:lstStyle>
            <a:lvl1pPr marL="0" indent="0">
              <a:lnSpc>
                <a:spcPct val="100000"/>
              </a:lnSpc>
              <a:buNone/>
              <a:defRPr b="1">
                <a:solidFill>
                  <a:schemeClr val="bg1"/>
                </a:solidFill>
              </a:defRPr>
            </a:lvl1pPr>
            <a:lvl2pPr marL="0" indent="0">
              <a:buNone/>
              <a:defRPr/>
            </a:lvl2pPr>
          </a:lstStyle>
          <a:p>
            <a:pPr lvl="0"/>
            <a:r>
              <a:rPr lang="en-US"/>
              <a:t>Click to add heading</a:t>
            </a:r>
          </a:p>
        </p:txBody>
      </p:sp>
      <p:sp>
        <p:nvSpPr>
          <p:cNvPr id="23" name="Text Placeholder 17">
            <a:extLst>
              <a:ext uri="{FF2B5EF4-FFF2-40B4-BE49-F238E27FC236}">
                <a16:creationId xmlns:a16="http://schemas.microsoft.com/office/drawing/2014/main" id="{07483DBB-6AB3-44E8-B476-D691A6DD7796}"/>
              </a:ext>
            </a:extLst>
          </p:cNvPr>
          <p:cNvSpPr>
            <a:spLocks noGrp="1"/>
          </p:cNvSpPr>
          <p:nvPr>
            <p:ph type="body" sz="quarter" idx="20"/>
          </p:nvPr>
        </p:nvSpPr>
        <p:spPr>
          <a:xfrm>
            <a:off x="9068175" y="2287237"/>
            <a:ext cx="2514225" cy="3759539"/>
          </a:xfrm>
          <a:noFill/>
          <a:ln>
            <a:solidFill>
              <a:srgbClr val="C4D0CD"/>
            </a:solidFill>
          </a:ln>
        </p:spPr>
        <p:txBody>
          <a:bodyPr lIns="180000" tIns="180000" rIns="180000" bIns="180000">
            <a:noAutofit/>
          </a:bodyPr>
          <a:lstStyle>
            <a:lvl1pPr>
              <a:lnSpc>
                <a:spcPct val="100000"/>
              </a:lnSpc>
              <a:defRPr>
                <a:solidFill>
                  <a:schemeClr val="tx1"/>
                </a:solidFill>
              </a:defRPr>
            </a:lvl1pPr>
            <a:lvl2pPr marL="460800" indent="-230400">
              <a:lnSpc>
                <a:spcPct val="100000"/>
              </a:lnSpc>
              <a:defRPr lang="en-US" sz="2400" kern="1200" dirty="0">
                <a:solidFill>
                  <a:schemeClr val="tx1"/>
                </a:solidFill>
                <a:latin typeface="+mn-lt"/>
                <a:ea typeface="+mn-ea"/>
                <a:cs typeface="+mn-cs"/>
              </a:defRPr>
            </a:lvl2pPr>
            <a:lvl3pPr marL="691200" indent="-230400">
              <a:lnSpc>
                <a:spcPct val="100000"/>
              </a:lnSpc>
              <a:defRPr lang="en-US" sz="2000" kern="1200" dirty="0">
                <a:solidFill>
                  <a:schemeClr val="tx1"/>
                </a:solidFill>
                <a:latin typeface="+mn-lt"/>
                <a:ea typeface="+mn-ea"/>
                <a:cs typeface="+mn-cs"/>
              </a:defRPr>
            </a:lvl3pPr>
            <a:lvl4pPr marL="921600" indent="-230400">
              <a:lnSpc>
                <a:spcPct val="100000"/>
              </a:lnSpc>
              <a:defRPr lang="en-US" sz="2000" kern="1200" dirty="0">
                <a:solidFill>
                  <a:schemeClr val="tx1"/>
                </a:solidFill>
                <a:latin typeface="+mn-lt"/>
                <a:ea typeface="+mn-ea"/>
                <a:cs typeface="+mn-cs"/>
              </a:defRPr>
            </a:lvl4pPr>
            <a:lvl5pPr>
              <a:lnSpc>
                <a:spcPct val="100000"/>
              </a:lnSpc>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4" name="Text Placeholder 14">
            <a:extLst>
              <a:ext uri="{FF2B5EF4-FFF2-40B4-BE49-F238E27FC236}">
                <a16:creationId xmlns:a16="http://schemas.microsoft.com/office/drawing/2014/main" id="{794F06B4-05CB-4425-B43C-90CDB77D4DCD}"/>
              </a:ext>
            </a:extLst>
          </p:cNvPr>
          <p:cNvSpPr>
            <a:spLocks noGrp="1"/>
          </p:cNvSpPr>
          <p:nvPr>
            <p:ph type="body" sz="quarter" idx="21" hasCustomPrompt="1"/>
          </p:nvPr>
        </p:nvSpPr>
        <p:spPr>
          <a:xfrm>
            <a:off x="9068175" y="1470037"/>
            <a:ext cx="2514225" cy="817200"/>
          </a:xfrm>
          <a:solidFill>
            <a:srgbClr val="C4D0CD"/>
          </a:solidFill>
          <a:ln>
            <a:solidFill>
              <a:srgbClr val="C4D0CD"/>
            </a:solidFill>
          </a:ln>
        </p:spPr>
        <p:txBody>
          <a:bodyPr lIns="180000" rIns="180000" anchor="ctr" anchorCtr="0">
            <a:noAutofit/>
          </a:bodyPr>
          <a:lstStyle>
            <a:lvl1pPr marL="0" indent="0">
              <a:lnSpc>
                <a:spcPct val="100000"/>
              </a:lnSpc>
              <a:buNone/>
              <a:defRPr b="1">
                <a:solidFill>
                  <a:schemeClr val="tx1"/>
                </a:solidFill>
              </a:defRPr>
            </a:lvl1pPr>
            <a:lvl2pPr marL="0" indent="0">
              <a:buNone/>
              <a:defRPr/>
            </a:lvl2pPr>
          </a:lstStyle>
          <a:p>
            <a:pPr lvl="0"/>
            <a:r>
              <a:rPr lang="en-US"/>
              <a:t>Click to add heading</a:t>
            </a:r>
          </a:p>
        </p:txBody>
      </p:sp>
      <p:sp>
        <p:nvSpPr>
          <p:cNvPr id="10" name="Slide Number Placeholder 9">
            <a:extLst>
              <a:ext uri="{FF2B5EF4-FFF2-40B4-BE49-F238E27FC236}">
                <a16:creationId xmlns:a16="http://schemas.microsoft.com/office/drawing/2014/main" id="{507ABD0A-0B79-498A-8135-71083AB527F3}"/>
              </a:ext>
            </a:extLst>
          </p:cNvPr>
          <p:cNvSpPr>
            <a:spLocks noGrp="1"/>
          </p:cNvSpPr>
          <p:nvPr>
            <p:ph type="sldNum" sz="quarter" idx="24"/>
          </p:nvPr>
        </p:nvSpPr>
        <p:spPr/>
        <p:txBody>
          <a:bodyPr/>
          <a:lstStyle>
            <a:lvl1pPr>
              <a:lnSpc>
                <a:spcPct val="100000"/>
              </a:lnSpc>
              <a:defRPr/>
            </a:lvl1pPr>
          </a:lstStyle>
          <a:p>
            <a:fld id="{F8E47D07-9D1E-4FE9-B31A-2F5863681021}" type="slidenum">
              <a:rPr lang="en-GB" smtClean="0"/>
              <a:pPr/>
              <a:t>‹#›</a:t>
            </a:fld>
            <a:endParaRPr lang="en-GB"/>
          </a:p>
        </p:txBody>
      </p:sp>
      <p:sp>
        <p:nvSpPr>
          <p:cNvPr id="4" name="Title 3">
            <a:extLst>
              <a:ext uri="{FF2B5EF4-FFF2-40B4-BE49-F238E27FC236}">
                <a16:creationId xmlns:a16="http://schemas.microsoft.com/office/drawing/2014/main" id="{49F9E7D8-FC5E-3964-17F2-8561D6E604F1}"/>
              </a:ext>
            </a:extLst>
          </p:cNvPr>
          <p:cNvSpPr>
            <a:spLocks noGrp="1"/>
          </p:cNvSpPr>
          <p:nvPr>
            <p:ph type="title" hasCustomPrompt="1"/>
          </p:nvPr>
        </p:nvSpPr>
        <p:spPr>
          <a:xfrm>
            <a:off x="609600" y="401638"/>
            <a:ext cx="10972800" cy="914400"/>
          </a:xfrm>
        </p:spPr>
        <p:txBody>
          <a:bodyPr/>
          <a:lstStyle/>
          <a:p>
            <a:r>
              <a:rPr lang="en-US"/>
              <a:t>Click to enter title here</a:t>
            </a:r>
          </a:p>
        </p:txBody>
      </p:sp>
    </p:spTree>
    <p:custDataLst>
      <p:tags r:id="rId1"/>
    </p:custDataLst>
    <p:extLst>
      <p:ext uri="{BB962C8B-B14F-4D97-AF65-F5344CB8AC3E}">
        <p14:creationId xmlns:p14="http://schemas.microsoft.com/office/powerpoint/2010/main" val="1747277688"/>
      </p:ext>
    </p:extLst>
  </p:cSld>
  <p:clrMapOvr>
    <a:masterClrMapping/>
  </p:clrMapOvr>
  <p:extLst>
    <p:ext uri="{DCECCB84-F9BA-43D5-87BE-67443E8EF086}">
      <p15:sldGuideLst xmlns:p15="http://schemas.microsoft.com/office/powerpoint/2012/main">
        <p15:guide id="5" orient="horz" pos="925">
          <p15:clr>
            <a:srgbClr val="A6428C"/>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635B2-3D27-4FA3-B863-05E4C9624AB6}"/>
              </a:ext>
            </a:extLst>
          </p:cNvPr>
          <p:cNvSpPr>
            <a:spLocks noGrp="1"/>
          </p:cNvSpPr>
          <p:nvPr>
            <p:ph type="title" hasCustomPrompt="1"/>
          </p:nvPr>
        </p:nvSpPr>
        <p:spPr/>
        <p:txBody>
          <a:bodyPr/>
          <a:lstStyle>
            <a:lvl1pPr>
              <a:lnSpc>
                <a:spcPct val="100000"/>
              </a:lnSpc>
              <a:defRPr/>
            </a:lvl1pPr>
          </a:lstStyle>
          <a:p>
            <a:r>
              <a:rPr lang="en-US"/>
              <a:t>Click to enter title here</a:t>
            </a:r>
          </a:p>
        </p:txBody>
      </p:sp>
      <p:sp>
        <p:nvSpPr>
          <p:cNvPr id="8" name="Content Placeholder 7">
            <a:extLst>
              <a:ext uri="{FF2B5EF4-FFF2-40B4-BE49-F238E27FC236}">
                <a16:creationId xmlns:a16="http://schemas.microsoft.com/office/drawing/2014/main" id="{91E4B5EC-9E53-45C3-B765-C1C483A070D0}"/>
              </a:ext>
            </a:extLst>
          </p:cNvPr>
          <p:cNvSpPr>
            <a:spLocks noGrp="1"/>
          </p:cNvSpPr>
          <p:nvPr>
            <p:ph sz="quarter" idx="19" hasCustomPrompt="1"/>
          </p:nvPr>
        </p:nvSpPr>
        <p:spPr>
          <a:xfrm>
            <a:off x="407988" y="1567814"/>
            <a:ext cx="11376024" cy="4635235"/>
          </a:xfrm>
        </p:spPr>
        <p:txBody>
          <a:bodyPr>
            <a:noAutofit/>
          </a:bodyPr>
          <a:lstStyle>
            <a:lvl1pPr>
              <a:lnSpc>
                <a:spcPct val="100000"/>
              </a:lnSpc>
              <a:spcBef>
                <a:spcPts val="600"/>
              </a:spcBef>
              <a:spcAft>
                <a:spcPts val="600"/>
              </a:spcAft>
              <a:defRPr/>
            </a:lvl1pPr>
            <a:lvl2pPr marL="460800" indent="-228600">
              <a:lnSpc>
                <a:spcPct val="100000"/>
              </a:lnSpc>
              <a:defRPr/>
            </a:lvl2pPr>
            <a:lvl3pPr>
              <a:lnSpc>
                <a:spcPct val="100000"/>
              </a:lnSpc>
              <a:defRPr/>
            </a:lvl3pPr>
            <a:lvl4pPr>
              <a:lnSpc>
                <a:spcPct val="100000"/>
              </a:lnSpc>
              <a:defRPr/>
            </a:lvl4pPr>
            <a:lvl5pPr>
              <a:lnSpc>
                <a:spcPct val="100000"/>
              </a:lnSpc>
              <a:defRPr/>
            </a:lvl5pPr>
          </a:lstStyle>
          <a:p>
            <a:pPr lvl="0"/>
            <a:r>
              <a:rPr lang="en-US"/>
              <a:t>Click to add text here. </a:t>
            </a:r>
            <a:br>
              <a:rPr lang="en-US"/>
            </a:br>
            <a:r>
              <a:rPr lang="en-US"/>
              <a:t>When pasting copy from other slides, be sure to right-click and choose ‘Keep text only’.</a:t>
            </a:r>
            <a:br>
              <a:rPr lang="en-US"/>
            </a:br>
            <a:r>
              <a:rPr lang="en-US"/>
              <a:t>To increase bullet level, select your text and press Tab.</a:t>
            </a:r>
            <a:br>
              <a:rPr lang="en-US"/>
            </a:br>
            <a:r>
              <a:rPr lang="en-US"/>
              <a:t>To decrease bullet level, select your bullet text and press Shift + Tab.</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9">
            <a:extLst>
              <a:ext uri="{FF2B5EF4-FFF2-40B4-BE49-F238E27FC236}">
                <a16:creationId xmlns:a16="http://schemas.microsoft.com/office/drawing/2014/main" id="{7E938F29-84D5-4449-9358-343332B4BEF7}"/>
              </a:ext>
              <a:ext uri="{C183D7F6-B498-43B3-948B-1728B52AA6E4}">
                <adec:decorative xmlns:adec="http://schemas.microsoft.com/office/drawing/2017/decorative" val="1"/>
              </a:ext>
            </a:extLst>
          </p:cNvPr>
          <p:cNvSpPr>
            <a:spLocks noGrp="1"/>
          </p:cNvSpPr>
          <p:nvPr>
            <p:ph type="sldNum" sz="quarter" idx="22"/>
          </p:nvPr>
        </p:nvSpPr>
        <p:spPr/>
        <p:txBody>
          <a:bodyPr/>
          <a:lstStyle>
            <a:lvl1pPr>
              <a:lnSpc>
                <a:spcPct val="100000"/>
              </a:lnSpc>
              <a:defRPr/>
            </a:lvl1pPr>
          </a:lstStyle>
          <a:p>
            <a:fld id="{F8E47D07-9D1E-4FE9-B31A-2F5863681021}" type="slidenum">
              <a:rPr lang="en-GB" smtClean="0"/>
              <a:pPr/>
              <a:t>‹#›</a:t>
            </a:fld>
            <a:endParaRPr lang="en-GB"/>
          </a:p>
        </p:txBody>
      </p:sp>
      <p:sp>
        <p:nvSpPr>
          <p:cNvPr id="11" name="Text Placeholder 96">
            <a:extLst>
              <a:ext uri="{FF2B5EF4-FFF2-40B4-BE49-F238E27FC236}">
                <a16:creationId xmlns:a16="http://schemas.microsoft.com/office/drawing/2014/main" id="{C949FF72-87ED-4607-89DB-176C532FA3A0}"/>
              </a:ext>
            </a:extLst>
          </p:cNvPr>
          <p:cNvSpPr>
            <a:spLocks noGrp="1"/>
          </p:cNvSpPr>
          <p:nvPr>
            <p:ph type="body" sz="quarter" idx="111" hasCustomPrompt="1"/>
          </p:nvPr>
        </p:nvSpPr>
        <p:spPr>
          <a:xfrm>
            <a:off x="497481" y="6250152"/>
            <a:ext cx="9550800" cy="561048"/>
          </a:xfrm>
        </p:spPr>
        <p:txBody>
          <a:bodyPr lIns="0" tIns="0" rIns="0" bIns="0" anchor="b" anchorCtr="0">
            <a:noAutofit/>
          </a:bodyPr>
          <a:lstStyle>
            <a:lvl1pPr marL="0" indent="0">
              <a:lnSpc>
                <a:spcPct val="100000"/>
              </a:lnSpc>
              <a:spcAft>
                <a:spcPts val="300"/>
              </a:spcAft>
              <a:buNone/>
              <a:defRPr sz="800">
                <a:solidFill>
                  <a:schemeClr val="tx1"/>
                </a:solidFill>
              </a:defRPr>
            </a:lvl1pPr>
          </a:lstStyle>
          <a:p>
            <a:pPr lvl="0"/>
            <a:r>
              <a:rPr lang="en-US"/>
              <a:t>Footnotes</a:t>
            </a:r>
          </a:p>
        </p:txBody>
      </p:sp>
      <p:sp>
        <p:nvSpPr>
          <p:cNvPr id="7" name="Date Placeholder 6">
            <a:extLst>
              <a:ext uri="{FF2B5EF4-FFF2-40B4-BE49-F238E27FC236}">
                <a16:creationId xmlns:a16="http://schemas.microsoft.com/office/drawing/2014/main" id="{F002CC1A-50FF-4A50-8660-D325E3429D98}"/>
              </a:ext>
              <a:ext uri="{C183D7F6-B498-43B3-948B-1728B52AA6E4}">
                <adec:decorative xmlns:adec="http://schemas.microsoft.com/office/drawing/2017/decorative" val="1"/>
              </a:ext>
            </a:extLst>
          </p:cNvPr>
          <p:cNvSpPr>
            <a:spLocks noGrp="1"/>
          </p:cNvSpPr>
          <p:nvPr>
            <p:ph type="dt" sz="half" idx="20"/>
          </p:nvPr>
        </p:nvSpPr>
        <p:spPr/>
        <p:txBody>
          <a:bodyPr/>
          <a:lstStyle>
            <a:lvl1pPr>
              <a:lnSpc>
                <a:spcPct val="100000"/>
              </a:lnSpc>
              <a:defRPr/>
            </a:lvl1pPr>
          </a:lstStyle>
          <a:p>
            <a:endParaRPr lang="en-GB"/>
          </a:p>
        </p:txBody>
      </p:sp>
    </p:spTree>
    <p:custDataLst>
      <p:tags r:id="rId1"/>
    </p:custDataLst>
    <p:extLst>
      <p:ext uri="{BB962C8B-B14F-4D97-AF65-F5344CB8AC3E}">
        <p14:creationId xmlns:p14="http://schemas.microsoft.com/office/powerpoint/2010/main" val="435015263"/>
      </p:ext>
    </p:extLst>
  </p:cSld>
  <p:clrMapOvr>
    <a:masterClrMapping/>
  </p:clrMapOvr>
  <p:extLst>
    <p:ext uri="{DCECCB84-F9BA-43D5-87BE-67443E8EF086}">
      <p15:sldGuideLst xmlns:p15="http://schemas.microsoft.com/office/powerpoint/2012/main">
        <p15:guide id="1" pos="1391">
          <p15:clr>
            <a:srgbClr val="A4A3A4"/>
          </p15:clr>
        </p15:guide>
        <p15:guide id="2" pos="1463">
          <p15:clr>
            <a:srgbClr val="A4A3A4"/>
          </p15:clr>
        </p15:guide>
        <p15:guide id="3" pos="2598">
          <p15:clr>
            <a:srgbClr val="A4A3A4"/>
          </p15:clr>
        </p15:guide>
        <p15:guide id="4" pos="2669">
          <p15:clr>
            <a:srgbClr val="A4A3A4"/>
          </p15:clr>
        </p15:guide>
        <p15:guide id="5" pos="3804">
          <p15:clr>
            <a:srgbClr val="A4A3A4"/>
          </p15:clr>
        </p15:guide>
        <p15:guide id="6" pos="3876">
          <p15:clr>
            <a:srgbClr val="A4A3A4"/>
          </p15:clr>
        </p15:guide>
        <p15:guide id="7" pos="5009">
          <p15:clr>
            <a:srgbClr val="A4A3A4"/>
          </p15:clr>
        </p15:guide>
        <p15:guide id="8" pos="5082">
          <p15:clr>
            <a:srgbClr val="A4A3A4"/>
          </p15:clr>
        </p15:guide>
        <p15:guide id="9" pos="6215">
          <p15:clr>
            <a:srgbClr val="A4A3A4"/>
          </p15:clr>
        </p15:guide>
        <p15:guide id="10" pos="6288">
          <p15:clr>
            <a:srgbClr val="A4A3A4"/>
          </p15:clr>
        </p15:guide>
        <p15:guide id="11" orient="horz" pos="890">
          <p15:clr>
            <a:srgbClr val="C35EA4"/>
          </p15:clr>
        </p15:guide>
        <p15:guide id="12" orient="horz" pos="981">
          <p15:clr>
            <a:srgbClr val="C35EA4"/>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tags" Target="../tags/tag27.xml"/><Relationship Id="rId3" Type="http://schemas.openxmlformats.org/officeDocument/2006/relationships/slideLayout" Target="../slideLayouts/slideLayout25.xml"/><Relationship Id="rId7" Type="http://schemas.openxmlformats.org/officeDocument/2006/relationships/theme" Target="../theme/theme2.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image" Target="../media/image1.sv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theme" Target="../theme/theme3.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image" Target="../media/image1.sv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19" Type="http://schemas.openxmlformats.org/officeDocument/2006/relationships/tags" Target="../tags/tag34.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slideLayout" Target="../slideLayouts/slideLayout63.xml"/><Relationship Id="rId26" Type="http://schemas.openxmlformats.org/officeDocument/2006/relationships/image" Target="../media/image1.svg"/><Relationship Id="rId3" Type="http://schemas.openxmlformats.org/officeDocument/2006/relationships/slideLayout" Target="../slideLayouts/slideLayout48.xml"/><Relationship Id="rId21" Type="http://schemas.openxmlformats.org/officeDocument/2006/relationships/slideLayout" Target="../slideLayouts/slideLayout66.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tags" Target="../tags/tag5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theme" Target="../theme/theme4.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10" Type="http://schemas.openxmlformats.org/officeDocument/2006/relationships/slideLayout" Target="../slideLayouts/slideLayout55.xml"/><Relationship Id="rId19" Type="http://schemas.openxmlformats.org/officeDocument/2006/relationships/slideLayout" Target="../slideLayouts/slideLayout64.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6" Type="http://schemas.openxmlformats.org/officeDocument/2006/relationships/image" Target="../media/image1.svg"/><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5" Type="http://schemas.openxmlformats.org/officeDocument/2006/relationships/tags" Target="../tags/tag78.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5884D0-6C0A-4957-A521-E7AECDD8A627}"/>
              </a:ext>
            </a:extLst>
          </p:cNvPr>
          <p:cNvSpPr>
            <a:spLocks noGrp="1"/>
          </p:cNvSpPr>
          <p:nvPr>
            <p:ph type="title"/>
          </p:nvPr>
        </p:nvSpPr>
        <p:spPr>
          <a:xfrm>
            <a:off x="609600" y="401638"/>
            <a:ext cx="10972800" cy="914401"/>
          </a:xfrm>
          <a:prstGeom prst="rect">
            <a:avLst/>
          </a:prstGeom>
        </p:spPr>
        <p:txBody>
          <a:bodyPr vert="horz" lIns="0" tIns="0" rIns="0" bIns="0" rtlCol="0" anchor="t">
            <a:noAutofit/>
          </a:bodyPr>
          <a:lstStyle/>
          <a:p>
            <a:r>
              <a:rPr lang="en-US" dirty="0"/>
              <a:t>Click to enter title here</a:t>
            </a:r>
            <a:endParaRPr lang="en-GB" dirty="0"/>
          </a:p>
        </p:txBody>
      </p:sp>
      <p:sp>
        <p:nvSpPr>
          <p:cNvPr id="4" name="Date Placeholder 3">
            <a:extLst>
              <a:ext uri="{FF2B5EF4-FFF2-40B4-BE49-F238E27FC236}">
                <a16:creationId xmlns:a16="http://schemas.microsoft.com/office/drawing/2014/main" id="{FD78F6B2-FAF9-4D08-B8BD-F2646AEF396C}"/>
              </a:ext>
            </a:extLst>
          </p:cNvPr>
          <p:cNvSpPr>
            <a:spLocks noGrp="1"/>
          </p:cNvSpPr>
          <p:nvPr>
            <p:ph type="dt" sz="half" idx="2"/>
          </p:nvPr>
        </p:nvSpPr>
        <p:spPr>
          <a:xfrm>
            <a:off x="10363200" y="6344085"/>
            <a:ext cx="1219199" cy="309145"/>
          </a:xfrm>
          <a:prstGeom prst="rect">
            <a:avLst/>
          </a:prstGeom>
        </p:spPr>
        <p:txBody>
          <a:bodyPr vert="horz" lIns="91440" tIns="45720" rIns="0" bIns="72000" rtlCol="0" anchor="b" anchorCtr="0">
            <a:noAutofit/>
          </a:bodyPr>
          <a:lstStyle>
            <a:lvl1pPr algn="r">
              <a:lnSpc>
                <a:spcPct val="100000"/>
              </a:lnSpc>
              <a:spcBef>
                <a:spcPts val="0"/>
              </a:spcBef>
              <a:spcAft>
                <a:spcPts val="0"/>
              </a:spcAft>
              <a:defRPr sz="800">
                <a:solidFill>
                  <a:schemeClr val="tx1"/>
                </a:solidFill>
              </a:defRPr>
            </a:lvl1pPr>
          </a:lstStyle>
          <a:p>
            <a:endParaRPr lang="en-GB" dirty="0"/>
          </a:p>
        </p:txBody>
      </p:sp>
      <p:sp>
        <p:nvSpPr>
          <p:cNvPr id="6" name="Slide Number Placeholder 5">
            <a:extLst>
              <a:ext uri="{FF2B5EF4-FFF2-40B4-BE49-F238E27FC236}">
                <a16:creationId xmlns:a16="http://schemas.microsoft.com/office/drawing/2014/main" id="{6410E024-D0BA-4349-981A-F74D8D6124B4}"/>
              </a:ext>
            </a:extLst>
          </p:cNvPr>
          <p:cNvSpPr>
            <a:spLocks noGrp="1"/>
          </p:cNvSpPr>
          <p:nvPr>
            <p:ph type="sldNum" sz="quarter" idx="4"/>
          </p:nvPr>
        </p:nvSpPr>
        <p:spPr>
          <a:xfrm>
            <a:off x="0" y="6344085"/>
            <a:ext cx="487680" cy="309145"/>
          </a:xfrm>
          <a:prstGeom prst="rect">
            <a:avLst/>
          </a:prstGeom>
        </p:spPr>
        <p:txBody>
          <a:bodyPr vert="horz" lIns="0" tIns="0" rIns="0" bIns="72000" rtlCol="0" anchor="b" anchorCtr="0">
            <a:noAutofit/>
          </a:bodyPr>
          <a:lstStyle>
            <a:lvl1pPr algn="r">
              <a:lnSpc>
                <a:spcPct val="100000"/>
              </a:lnSpc>
              <a:spcBef>
                <a:spcPts val="0"/>
              </a:spcBef>
              <a:spcAft>
                <a:spcPts val="0"/>
              </a:spcAft>
              <a:defRPr sz="800">
                <a:solidFill>
                  <a:schemeClr val="tx1"/>
                </a:solidFill>
              </a:defRPr>
            </a:lvl1pPr>
          </a:lstStyle>
          <a:p>
            <a:fld id="{F8E47D07-9D1E-4FE9-B31A-2F5863681021}" type="slidenum">
              <a:rPr lang="en-GB" smtClean="0"/>
              <a:pPr/>
              <a:t>‹#›</a:t>
            </a:fld>
            <a:endParaRPr lang="en-GB" dirty="0"/>
          </a:p>
        </p:txBody>
      </p:sp>
      <p:sp>
        <p:nvSpPr>
          <p:cNvPr id="20" name="Text Placeholder 30">
            <a:extLst>
              <a:ext uri="{FF2B5EF4-FFF2-40B4-BE49-F238E27FC236}">
                <a16:creationId xmlns:a16="http://schemas.microsoft.com/office/drawing/2014/main" id="{611C7859-08D9-4DAD-BB25-DD22F6761BE3}"/>
              </a:ext>
            </a:extLst>
          </p:cNvPr>
          <p:cNvSpPr txBox="1">
            <a:spLocks/>
          </p:cNvSpPr>
          <p:nvPr/>
        </p:nvSpPr>
        <p:spPr>
          <a:xfrm>
            <a:off x="11704319" y="6321108"/>
            <a:ext cx="294812" cy="355098"/>
          </a:xfrm>
          <a:prstGeom prst="rect">
            <a:avLst/>
          </a:prstGeom>
          <a:blipFill>
            <a:blip>
              <a:extLst>
                <a:ext uri="{96DAC541-7B7A-43D3-8B79-37D633B846F1}">
                  <asvg:svgBlip xmlns:asvg="http://schemas.microsoft.com/office/drawing/2016/SVG/main" r:embed="rId25"/>
                </a:ext>
              </a:extLst>
            </a:blip>
            <a:stretch>
              <a:fillRect/>
            </a:stretch>
          </a:blipFill>
        </p:spPr>
        <p:txBody>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2"/>
                </a:solidFill>
                <a:latin typeface="+mn-lt"/>
                <a:ea typeface="+mn-ea"/>
                <a:cs typeface="+mn-cs"/>
              </a:defRPr>
            </a:lvl1pPr>
            <a:lvl2pPr marL="228600"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600" kern="1200">
                <a:solidFill>
                  <a:schemeClr val="tx2"/>
                </a:solidFill>
                <a:latin typeface="+mn-lt"/>
                <a:ea typeface="+mn-ea"/>
                <a:cs typeface="+mn-cs"/>
              </a:defRPr>
            </a:lvl2pPr>
            <a:lvl3pPr marL="444500"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400" kern="1200">
                <a:solidFill>
                  <a:schemeClr val="tx2"/>
                </a:solidFill>
                <a:latin typeface="+mn-lt"/>
                <a:ea typeface="+mn-ea"/>
                <a:cs typeface="+mn-cs"/>
              </a:defRPr>
            </a:lvl3pPr>
            <a:lvl4pPr marL="625475"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200" kern="1200">
                <a:solidFill>
                  <a:schemeClr val="tx2"/>
                </a:solidFill>
                <a:latin typeface="+mn-lt"/>
                <a:ea typeface="+mn-ea"/>
                <a:cs typeface="+mn-cs"/>
              </a:defRPr>
            </a:lvl4pPr>
            <a:lvl5pPr marL="806450"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dirty="0"/>
              <a:t> </a:t>
            </a:r>
          </a:p>
        </p:txBody>
      </p:sp>
      <p:sp>
        <p:nvSpPr>
          <p:cNvPr id="8" name="Text Placeholder 7">
            <a:extLst>
              <a:ext uri="{FF2B5EF4-FFF2-40B4-BE49-F238E27FC236}">
                <a16:creationId xmlns:a16="http://schemas.microsoft.com/office/drawing/2014/main" id="{6E248C0A-0C4B-4F9E-B86F-C76D98029E86}"/>
              </a:ext>
            </a:extLst>
          </p:cNvPr>
          <p:cNvSpPr>
            <a:spLocks noGrp="1"/>
          </p:cNvSpPr>
          <p:nvPr>
            <p:ph type="body" idx="1"/>
          </p:nvPr>
        </p:nvSpPr>
        <p:spPr>
          <a:xfrm>
            <a:off x="609600" y="1468439"/>
            <a:ext cx="10972800" cy="4730749"/>
          </a:xfrm>
          <a:prstGeom prst="rect">
            <a:avLst/>
          </a:prstGeom>
        </p:spPr>
        <p:txBody>
          <a:bodyPr vert="horz" lIns="0" tIns="0" rIns="0" bIns="0" rtlCol="0">
            <a:noAutofit/>
          </a:bodyPr>
          <a:lstStyle/>
          <a:p>
            <a:pPr lvl="0"/>
            <a:r>
              <a:rPr lang="en-US" dirty="0"/>
              <a:t>Click to add text here. </a:t>
            </a:r>
            <a:br>
              <a:rPr lang="en-US" dirty="0"/>
            </a:br>
            <a:r>
              <a:rPr lang="en-US" dirty="0"/>
              <a:t>When pasting copy from other slides, be sure to use the Paste and Match Formatting shortcut (</a:t>
            </a:r>
            <a:r>
              <a:rPr lang="en-US" dirty="0" err="1"/>
              <a:t>Cmd</a:t>
            </a:r>
            <a:r>
              <a:rPr lang="en-US" dirty="0"/>
              <a:t> + Option + Shift + V).</a:t>
            </a:r>
            <a:br>
              <a:rPr lang="en-US" dirty="0"/>
            </a:br>
            <a:r>
              <a:rPr lang="en-US" dirty="0"/>
              <a:t>To increase bullet level, select your text and press Tab.</a:t>
            </a:r>
            <a:br>
              <a:rPr lang="en-US" dirty="0"/>
            </a:br>
            <a:r>
              <a:rPr lang="en-US" dirty="0"/>
              <a:t>To decrease bullet level, select your bullet text and press Shift + Tab.</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24"/>
    </p:custDataLst>
    <p:extLst>
      <p:ext uri="{BB962C8B-B14F-4D97-AF65-F5344CB8AC3E}">
        <p14:creationId xmlns:p14="http://schemas.microsoft.com/office/powerpoint/2010/main" val="2125873824"/>
      </p:ext>
    </p:extLst>
  </p:cSld>
  <p:clrMap bg1="lt1" tx1="dk1" bg2="lt2" tx2="dk2" accent1="accent1" accent2="accent2" accent3="accent3" accent4="accent4" accent5="accent5" accent6="accent6" hlink="hlink" folHlink="folHlink"/>
  <p:sldLayoutIdLst>
    <p:sldLayoutId id="2147484049" r:id="rId1"/>
    <p:sldLayoutId id="2147483846" r:id="rId2"/>
    <p:sldLayoutId id="2147483987" r:id="rId3"/>
    <p:sldLayoutId id="2147483840" r:id="rId4"/>
    <p:sldLayoutId id="2147483850" r:id="rId5"/>
    <p:sldLayoutId id="2147483950" r:id="rId6"/>
    <p:sldLayoutId id="2147483849" r:id="rId7"/>
    <p:sldLayoutId id="2147483851" r:id="rId8"/>
    <p:sldLayoutId id="2147483852" r:id="rId9"/>
    <p:sldLayoutId id="2147484149" r:id="rId10"/>
    <p:sldLayoutId id="2147484150" r:id="rId11"/>
    <p:sldLayoutId id="2147484151" r:id="rId12"/>
    <p:sldLayoutId id="2147484152" r:id="rId13"/>
    <p:sldLayoutId id="2147484153" r:id="rId14"/>
    <p:sldLayoutId id="2147484154" r:id="rId15"/>
    <p:sldLayoutId id="2147484155" r:id="rId16"/>
    <p:sldLayoutId id="2147484156" r:id="rId17"/>
    <p:sldLayoutId id="2147484157" r:id="rId18"/>
    <p:sldLayoutId id="2147484159" r:id="rId19"/>
    <p:sldLayoutId id="2147484160" r:id="rId20"/>
    <p:sldLayoutId id="2147484161" r:id="rId21"/>
    <p:sldLayoutId id="2147484162" r:id="rId22"/>
  </p:sldLayoutIdLst>
  <p:hf hdr="0" ftr="0"/>
  <p:txStyles>
    <p:titleStyle>
      <a:lvl1pPr algn="l" defTabSz="914400" rtl="0" eaLnBrk="1" latinLnBrk="0" hangingPunct="1">
        <a:lnSpc>
          <a:spcPct val="90000"/>
        </a:lnSpc>
        <a:spcBef>
          <a:spcPct val="0"/>
        </a:spcBef>
        <a:buNone/>
        <a:defRPr sz="3600" kern="1200">
          <a:solidFill>
            <a:schemeClr val="accent1"/>
          </a:solidFill>
          <a:latin typeface="+mj-lt"/>
          <a:ea typeface="+mj-ea"/>
          <a:cs typeface="+mj-cs"/>
        </a:defRPr>
      </a:lvl1pPr>
    </p:titleStyle>
    <p:bodyStyle>
      <a:lvl1pPr marL="228600" indent="-228600" algn="l" defTabSz="914400" rtl="0" eaLnBrk="1" latinLnBrk="0" hangingPunct="1">
        <a:lnSpc>
          <a:spcPct val="10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1pPr>
      <a:lvl2pPr marL="460800" marR="0" indent="-228600" algn="l" defTabSz="914400" rtl="0" eaLnBrk="1" fontAlgn="auto" latinLnBrk="0" hangingPunct="1">
        <a:lnSpc>
          <a:spcPct val="100000"/>
        </a:lnSpc>
        <a:spcBef>
          <a:spcPts val="0"/>
        </a:spcBef>
        <a:spcAft>
          <a:spcPts val="800"/>
        </a:spcAft>
        <a:buClrTx/>
        <a:buSzPct val="100000"/>
        <a:buFont typeface="Arial" panose="020B0604020202020204" pitchFamily="34" charset="0"/>
        <a:buChar char="•"/>
        <a:tabLst/>
        <a:defRPr lang="en-US" sz="2400" kern="1200" dirty="0">
          <a:solidFill>
            <a:schemeClr val="tx1"/>
          </a:solidFill>
          <a:latin typeface="+mn-lt"/>
          <a:ea typeface="+mn-ea"/>
          <a:cs typeface="+mn-cs"/>
        </a:defRPr>
      </a:lvl2pPr>
      <a:lvl3pPr marL="691200" indent="-228600" algn="l" defTabSz="914400" rtl="0" eaLnBrk="1" latinLnBrk="0" hangingPunct="1">
        <a:lnSpc>
          <a:spcPct val="100000"/>
        </a:lnSpc>
        <a:spcBef>
          <a:spcPts val="0"/>
        </a:spcBef>
        <a:spcAft>
          <a:spcPts val="800"/>
        </a:spcAft>
        <a:buClrTx/>
        <a:buSzPct val="100000"/>
        <a:buFont typeface="Arial" panose="020B0604020202020204" pitchFamily="34" charset="0"/>
        <a:buChar char="•"/>
        <a:defRPr sz="2000" kern="1200">
          <a:solidFill>
            <a:schemeClr val="tx1"/>
          </a:solidFill>
          <a:latin typeface="+mn-lt"/>
          <a:ea typeface="+mn-ea"/>
          <a:cs typeface="+mn-cs"/>
        </a:defRPr>
      </a:lvl3pPr>
      <a:lvl4pPr marL="921600" indent="-228600" algn="l" defTabSz="914400" rtl="0" eaLnBrk="1" latinLnBrk="0" hangingPunct="1">
        <a:lnSpc>
          <a:spcPct val="100000"/>
        </a:lnSpc>
        <a:spcBef>
          <a:spcPts val="0"/>
        </a:spcBef>
        <a:spcAft>
          <a:spcPts val="800"/>
        </a:spcAft>
        <a:buClrTx/>
        <a:buSzPct val="100000"/>
        <a:buFont typeface="Arial" panose="020B0604020202020204" pitchFamily="34" charset="0"/>
        <a:buChar char="•"/>
        <a:defRPr lang="en-US" sz="2000" kern="1200" dirty="0" smtClean="0">
          <a:solidFill>
            <a:schemeClr val="tx1"/>
          </a:solidFill>
          <a:latin typeface="+mn-lt"/>
          <a:ea typeface="+mn-ea"/>
          <a:cs typeface="+mn-cs"/>
        </a:defRPr>
      </a:lvl4pPr>
      <a:lvl5pPr marL="1152000" indent="-228600" algn="l" defTabSz="914400" rtl="0" eaLnBrk="1" latinLnBrk="0" hangingPunct="1">
        <a:lnSpc>
          <a:spcPct val="100000"/>
        </a:lnSpc>
        <a:spcBef>
          <a:spcPts val="0"/>
        </a:spcBef>
        <a:spcAft>
          <a:spcPts val="800"/>
        </a:spcAft>
        <a:buClrTx/>
        <a:buSzPct val="10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E3E3E3"/>
          </p15:clr>
        </p15:guide>
        <p15:guide id="2" pos="7680" userDrawn="1">
          <p15:clr>
            <a:srgbClr val="E3E3E3"/>
          </p15:clr>
        </p15:guide>
        <p15:guide id="3" pos="384" userDrawn="1">
          <p15:clr>
            <a:srgbClr val="E3E3E3"/>
          </p15:clr>
        </p15:guide>
        <p15:guide id="4" pos="768" userDrawn="1">
          <p15:clr>
            <a:srgbClr val="E3E3E3"/>
          </p15:clr>
        </p15:guide>
        <p15:guide id="5" pos="1152" userDrawn="1">
          <p15:clr>
            <a:srgbClr val="E3E3E3"/>
          </p15:clr>
        </p15:guide>
        <p15:guide id="6" pos="1536" userDrawn="1">
          <p15:clr>
            <a:srgbClr val="E3E3E3"/>
          </p15:clr>
        </p15:guide>
        <p15:guide id="7" pos="1920" userDrawn="1">
          <p15:clr>
            <a:srgbClr val="E3E3E3"/>
          </p15:clr>
        </p15:guide>
        <p15:guide id="8" pos="2304" userDrawn="1">
          <p15:clr>
            <a:srgbClr val="E3E3E3"/>
          </p15:clr>
        </p15:guide>
        <p15:guide id="9" pos="2688" userDrawn="1">
          <p15:clr>
            <a:srgbClr val="E3E3E3"/>
          </p15:clr>
        </p15:guide>
        <p15:guide id="10" pos="3072" userDrawn="1">
          <p15:clr>
            <a:srgbClr val="E3E3E3"/>
          </p15:clr>
        </p15:guide>
        <p15:guide id="11" pos="3456" userDrawn="1">
          <p15:clr>
            <a:srgbClr val="E3E3E3"/>
          </p15:clr>
        </p15:guide>
        <p15:guide id="12" pos="3840" userDrawn="1">
          <p15:clr>
            <a:srgbClr val="E3E3E3"/>
          </p15:clr>
        </p15:guide>
        <p15:guide id="13" pos="4224" userDrawn="1">
          <p15:clr>
            <a:srgbClr val="E3E3E3"/>
          </p15:clr>
        </p15:guide>
        <p15:guide id="14" pos="4608" userDrawn="1">
          <p15:clr>
            <a:srgbClr val="E3E3E3"/>
          </p15:clr>
        </p15:guide>
        <p15:guide id="15" pos="4992" userDrawn="1">
          <p15:clr>
            <a:srgbClr val="E3E3E3"/>
          </p15:clr>
        </p15:guide>
        <p15:guide id="16" pos="5376" userDrawn="1">
          <p15:clr>
            <a:srgbClr val="E3E3E3"/>
          </p15:clr>
        </p15:guide>
        <p15:guide id="17" pos="5760" userDrawn="1">
          <p15:clr>
            <a:srgbClr val="E3E3E3"/>
          </p15:clr>
        </p15:guide>
        <p15:guide id="18" pos="6144" userDrawn="1">
          <p15:clr>
            <a:srgbClr val="E3E3E3"/>
          </p15:clr>
        </p15:guide>
        <p15:guide id="19" pos="6528" userDrawn="1">
          <p15:clr>
            <a:srgbClr val="E3E3E3"/>
          </p15:clr>
        </p15:guide>
        <p15:guide id="20" pos="6912" userDrawn="1">
          <p15:clr>
            <a:srgbClr val="E3E3E3"/>
          </p15:clr>
        </p15:guide>
        <p15:guide id="21" pos="7296" userDrawn="1">
          <p15:clr>
            <a:srgbClr val="E3E3E3"/>
          </p15:clr>
        </p15:guide>
        <p15:guide id="22" orient="horz" userDrawn="1">
          <p15:clr>
            <a:srgbClr val="E3E3E3"/>
          </p15:clr>
        </p15:guide>
        <p15:guide id="23" orient="horz" pos="4320" userDrawn="1">
          <p15:clr>
            <a:srgbClr val="E3E3E3"/>
          </p15:clr>
        </p15:guide>
        <p15:guide id="24" orient="horz" pos="253" userDrawn="1">
          <p15:clr>
            <a:srgbClr val="C35EA4"/>
          </p15:clr>
        </p15:guide>
        <p15:guide id="25" orient="horz" pos="3905" userDrawn="1">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5884D0-6C0A-4957-A521-E7AECDD8A627}"/>
              </a:ext>
            </a:extLst>
          </p:cNvPr>
          <p:cNvSpPr>
            <a:spLocks noGrp="1"/>
          </p:cNvSpPr>
          <p:nvPr>
            <p:ph type="title"/>
          </p:nvPr>
        </p:nvSpPr>
        <p:spPr>
          <a:xfrm>
            <a:off x="609600" y="401638"/>
            <a:ext cx="10972799" cy="914400"/>
          </a:xfrm>
          <a:prstGeom prst="rect">
            <a:avLst/>
          </a:prstGeom>
        </p:spPr>
        <p:txBody>
          <a:bodyPr vert="horz" lIns="0" tIns="0" rIns="0" bIns="0" rtlCol="0" anchor="t">
            <a:normAutofit/>
          </a:bodyPr>
          <a:lstStyle/>
          <a:p>
            <a:r>
              <a:rPr lang="en-US" dirty="0"/>
              <a:t>Click to enter title here</a:t>
            </a:r>
            <a:endParaRPr lang="en-GB" dirty="0"/>
          </a:p>
        </p:txBody>
      </p:sp>
      <p:sp>
        <p:nvSpPr>
          <p:cNvPr id="4" name="Date Placeholder 3">
            <a:extLst>
              <a:ext uri="{FF2B5EF4-FFF2-40B4-BE49-F238E27FC236}">
                <a16:creationId xmlns:a16="http://schemas.microsoft.com/office/drawing/2014/main" id="{FD78F6B2-FAF9-4D08-B8BD-F2646AEF396C}"/>
              </a:ext>
            </a:extLst>
          </p:cNvPr>
          <p:cNvSpPr>
            <a:spLocks noGrp="1"/>
          </p:cNvSpPr>
          <p:nvPr>
            <p:ph type="dt" sz="half" idx="2"/>
          </p:nvPr>
        </p:nvSpPr>
        <p:spPr>
          <a:xfrm>
            <a:off x="10363200" y="6344085"/>
            <a:ext cx="1219199" cy="309145"/>
          </a:xfrm>
          <a:prstGeom prst="rect">
            <a:avLst/>
          </a:prstGeom>
        </p:spPr>
        <p:txBody>
          <a:bodyPr vert="horz" lIns="91440" tIns="45720" rIns="0" bIns="72000" rtlCol="0" anchor="b" anchorCtr="0">
            <a:noAutofit/>
          </a:bodyPr>
          <a:lstStyle>
            <a:lvl1pPr algn="r">
              <a:lnSpc>
                <a:spcPct val="100000"/>
              </a:lnSpc>
              <a:spcBef>
                <a:spcPts val="0"/>
              </a:spcBef>
              <a:spcAft>
                <a:spcPts val="0"/>
              </a:spcAft>
              <a:defRPr sz="800">
                <a:solidFill>
                  <a:schemeClr val="tx1"/>
                </a:solidFill>
              </a:defRPr>
            </a:lvl1pPr>
          </a:lstStyle>
          <a:p>
            <a:endParaRPr lang="en-GB" dirty="0"/>
          </a:p>
        </p:txBody>
      </p:sp>
      <p:sp>
        <p:nvSpPr>
          <p:cNvPr id="6" name="Slide Number Placeholder 5">
            <a:extLst>
              <a:ext uri="{FF2B5EF4-FFF2-40B4-BE49-F238E27FC236}">
                <a16:creationId xmlns:a16="http://schemas.microsoft.com/office/drawing/2014/main" id="{6410E024-D0BA-4349-981A-F74D8D6124B4}"/>
              </a:ext>
            </a:extLst>
          </p:cNvPr>
          <p:cNvSpPr>
            <a:spLocks noGrp="1"/>
          </p:cNvSpPr>
          <p:nvPr>
            <p:ph type="sldNum" sz="quarter" idx="4"/>
          </p:nvPr>
        </p:nvSpPr>
        <p:spPr>
          <a:xfrm>
            <a:off x="0" y="6344085"/>
            <a:ext cx="487680" cy="309145"/>
          </a:xfrm>
          <a:prstGeom prst="rect">
            <a:avLst/>
          </a:prstGeom>
        </p:spPr>
        <p:txBody>
          <a:bodyPr vert="horz" lIns="0" tIns="0" rIns="0" bIns="72000" rtlCol="0" anchor="b" anchorCtr="0">
            <a:noAutofit/>
          </a:bodyPr>
          <a:lstStyle>
            <a:lvl1pPr algn="r">
              <a:lnSpc>
                <a:spcPct val="100000"/>
              </a:lnSpc>
              <a:spcBef>
                <a:spcPts val="0"/>
              </a:spcBef>
              <a:spcAft>
                <a:spcPts val="0"/>
              </a:spcAft>
              <a:defRPr sz="800">
                <a:solidFill>
                  <a:schemeClr val="tx1"/>
                </a:solidFill>
              </a:defRPr>
            </a:lvl1pPr>
          </a:lstStyle>
          <a:p>
            <a:fld id="{F8E47D07-9D1E-4FE9-B31A-2F5863681021}" type="slidenum">
              <a:rPr lang="en-GB" smtClean="0"/>
              <a:pPr/>
              <a:t>‹#›</a:t>
            </a:fld>
            <a:endParaRPr lang="en-GB" dirty="0"/>
          </a:p>
        </p:txBody>
      </p:sp>
      <p:sp>
        <p:nvSpPr>
          <p:cNvPr id="8" name="Text Placeholder 7">
            <a:extLst>
              <a:ext uri="{FF2B5EF4-FFF2-40B4-BE49-F238E27FC236}">
                <a16:creationId xmlns:a16="http://schemas.microsoft.com/office/drawing/2014/main" id="{6E248C0A-0C4B-4F9E-B86F-C76D98029E86}"/>
              </a:ext>
            </a:extLst>
          </p:cNvPr>
          <p:cNvSpPr>
            <a:spLocks noGrp="1"/>
          </p:cNvSpPr>
          <p:nvPr>
            <p:ph type="body" idx="1"/>
          </p:nvPr>
        </p:nvSpPr>
        <p:spPr>
          <a:xfrm>
            <a:off x="609600" y="1468438"/>
            <a:ext cx="10972799" cy="4736176"/>
          </a:xfrm>
          <a:prstGeom prst="rect">
            <a:avLst/>
          </a:prstGeom>
        </p:spPr>
        <p:txBody>
          <a:bodyPr vert="horz" lIns="0" tIns="0" rIns="0" bIns="0" rtlCol="0">
            <a:noAutofit/>
          </a:bodyPr>
          <a:lstStyle/>
          <a:p>
            <a:pPr lvl="0"/>
            <a:r>
              <a:rPr lang="en-US" dirty="0"/>
              <a:t>Click to add text here. </a:t>
            </a:r>
            <a:br>
              <a:rPr lang="en-US" dirty="0"/>
            </a:br>
            <a:r>
              <a:rPr lang="en-US" dirty="0"/>
              <a:t>When pasting copy from other slides, be sure to use the Paste and Match Formatting shortcut (</a:t>
            </a:r>
            <a:r>
              <a:rPr lang="en-US" dirty="0" err="1"/>
              <a:t>Cmd</a:t>
            </a:r>
            <a:r>
              <a:rPr lang="en-US" dirty="0"/>
              <a:t> + Option + Shift + V).</a:t>
            </a:r>
            <a:br>
              <a:rPr lang="en-US" dirty="0"/>
            </a:br>
            <a:r>
              <a:rPr lang="en-US" dirty="0"/>
              <a:t>To increase bullet level, select your text and press Tab.</a:t>
            </a:r>
            <a:br>
              <a:rPr lang="en-US" dirty="0"/>
            </a:br>
            <a:r>
              <a:rPr lang="en-US" dirty="0"/>
              <a:t>To decrease bullet level, select your bullet text and press Shift + Tab.</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30">
            <a:extLst>
              <a:ext uri="{FF2B5EF4-FFF2-40B4-BE49-F238E27FC236}">
                <a16:creationId xmlns:a16="http://schemas.microsoft.com/office/drawing/2014/main" id="{FC7F3F9A-2916-1C3D-166C-04E5D6242B67}"/>
              </a:ext>
            </a:extLst>
          </p:cNvPr>
          <p:cNvSpPr txBox="1">
            <a:spLocks/>
          </p:cNvSpPr>
          <p:nvPr userDrawn="1"/>
        </p:nvSpPr>
        <p:spPr>
          <a:xfrm>
            <a:off x="11704319" y="6321108"/>
            <a:ext cx="294812" cy="355098"/>
          </a:xfrm>
          <a:prstGeom prst="rect">
            <a:avLst/>
          </a:prstGeom>
          <a:blipFill>
            <a:blip>
              <a:extLst>
                <a:ext uri="{96DAC541-7B7A-43D3-8B79-37D633B846F1}">
                  <asvg:svgBlip xmlns:asvg="http://schemas.microsoft.com/office/drawing/2016/SVG/main" r:embed="rId9"/>
                </a:ext>
              </a:extLst>
            </a:blip>
            <a:stretch>
              <a:fillRect/>
            </a:stretch>
          </a:blipFill>
        </p:spPr>
        <p:txBody>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2"/>
                </a:solidFill>
                <a:latin typeface="+mn-lt"/>
                <a:ea typeface="+mn-ea"/>
                <a:cs typeface="+mn-cs"/>
              </a:defRPr>
            </a:lvl1pPr>
            <a:lvl2pPr marL="228600"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600" kern="1200">
                <a:solidFill>
                  <a:schemeClr val="tx2"/>
                </a:solidFill>
                <a:latin typeface="+mn-lt"/>
                <a:ea typeface="+mn-ea"/>
                <a:cs typeface="+mn-cs"/>
              </a:defRPr>
            </a:lvl2pPr>
            <a:lvl3pPr marL="444500"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400" kern="1200">
                <a:solidFill>
                  <a:schemeClr val="tx2"/>
                </a:solidFill>
                <a:latin typeface="+mn-lt"/>
                <a:ea typeface="+mn-ea"/>
                <a:cs typeface="+mn-cs"/>
              </a:defRPr>
            </a:lvl3pPr>
            <a:lvl4pPr marL="625475"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200" kern="1200">
                <a:solidFill>
                  <a:schemeClr val="tx2"/>
                </a:solidFill>
                <a:latin typeface="+mn-lt"/>
                <a:ea typeface="+mn-ea"/>
                <a:cs typeface="+mn-cs"/>
              </a:defRPr>
            </a:lvl4pPr>
            <a:lvl5pPr marL="806450"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dirty="0"/>
              <a:t> </a:t>
            </a:r>
          </a:p>
        </p:txBody>
      </p:sp>
    </p:spTree>
    <p:custDataLst>
      <p:tags r:id="rId8"/>
    </p:custDataLst>
    <p:extLst>
      <p:ext uri="{BB962C8B-B14F-4D97-AF65-F5344CB8AC3E}">
        <p14:creationId xmlns:p14="http://schemas.microsoft.com/office/powerpoint/2010/main" val="2327450278"/>
      </p:ext>
    </p:extLst>
  </p:cSld>
  <p:clrMap bg1="lt1" tx1="dk1" bg2="lt2" tx2="dk2" accent1="accent1" accent2="accent2" accent3="accent3" accent4="accent4" accent5="accent5" accent6="accent6" hlink="hlink" folHlink="folHlink"/>
  <p:sldLayoutIdLst>
    <p:sldLayoutId id="2147484010" r:id="rId1"/>
    <p:sldLayoutId id="2147484011" r:id="rId2"/>
    <p:sldLayoutId id="2147484012" r:id="rId3"/>
    <p:sldLayoutId id="2147484013" r:id="rId4"/>
    <p:sldLayoutId id="2147484117" r:id="rId5"/>
    <p:sldLayoutId id="2147484019" r:id="rId6"/>
  </p:sldLayoutIdLst>
  <p:hf hdr="0" ftr="0"/>
  <p:txStyles>
    <p:titleStyle>
      <a:lvl1pPr algn="l" defTabSz="914400" rtl="0" eaLnBrk="1" latinLnBrk="0" hangingPunct="1">
        <a:lnSpc>
          <a:spcPct val="90000"/>
        </a:lnSpc>
        <a:spcBef>
          <a:spcPct val="0"/>
        </a:spcBef>
        <a:buNone/>
        <a:defRPr sz="3600" kern="1200">
          <a:solidFill>
            <a:schemeClr val="accent1"/>
          </a:solidFill>
          <a:latin typeface="+mj-lt"/>
          <a:ea typeface="+mj-ea"/>
          <a:cs typeface="+mj-cs"/>
        </a:defRPr>
      </a:lvl1pPr>
    </p:titleStyle>
    <p:bodyStyle>
      <a:lvl1pPr marL="228600" indent="-228600" algn="l" defTabSz="914400" rtl="0" eaLnBrk="1" latinLnBrk="0" hangingPunct="1">
        <a:lnSpc>
          <a:spcPct val="10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1pPr>
      <a:lvl2pPr marL="460800" marR="0" indent="-230400" algn="l" defTabSz="914400" rtl="0" eaLnBrk="1" fontAlgn="auto" latinLnBrk="0" hangingPunct="1">
        <a:lnSpc>
          <a:spcPct val="100000"/>
        </a:lnSpc>
        <a:spcBef>
          <a:spcPts val="0"/>
        </a:spcBef>
        <a:spcAft>
          <a:spcPts val="800"/>
        </a:spcAft>
        <a:buClrTx/>
        <a:buSzPct val="100000"/>
        <a:buFont typeface="Arial" panose="020B0604020202020204" pitchFamily="34" charset="0"/>
        <a:buChar char="•"/>
        <a:tabLst/>
        <a:defRPr lang="en-US" sz="2400" kern="1200">
          <a:solidFill>
            <a:schemeClr val="tx1"/>
          </a:solidFill>
          <a:latin typeface="+mn-lt"/>
          <a:ea typeface="+mn-ea"/>
          <a:cs typeface="+mn-cs"/>
        </a:defRPr>
      </a:lvl2pPr>
      <a:lvl3pPr marL="691200" indent="-230400" algn="l" defTabSz="914400" rtl="0" eaLnBrk="1" latinLnBrk="0" hangingPunct="1">
        <a:lnSpc>
          <a:spcPct val="100000"/>
        </a:lnSpc>
        <a:spcBef>
          <a:spcPts val="0"/>
        </a:spcBef>
        <a:spcAft>
          <a:spcPts val="800"/>
        </a:spcAft>
        <a:buClrTx/>
        <a:buSzPct val="100000"/>
        <a:buFont typeface="Arial" panose="020B0604020202020204" pitchFamily="34" charset="0"/>
        <a:buChar char="•"/>
        <a:defRPr lang="en-US" sz="2000" kern="1200" dirty="0">
          <a:solidFill>
            <a:schemeClr val="tx1"/>
          </a:solidFill>
          <a:latin typeface="+mn-lt"/>
          <a:ea typeface="+mn-ea"/>
          <a:cs typeface="+mn-cs"/>
        </a:defRPr>
      </a:lvl3pPr>
      <a:lvl4pPr marL="921600" indent="-230400" algn="l" defTabSz="914400" rtl="0" eaLnBrk="1" latinLnBrk="0" hangingPunct="1">
        <a:lnSpc>
          <a:spcPct val="100000"/>
        </a:lnSpc>
        <a:spcBef>
          <a:spcPts val="0"/>
        </a:spcBef>
        <a:spcAft>
          <a:spcPts val="800"/>
        </a:spcAft>
        <a:buClrTx/>
        <a:buSzPct val="100000"/>
        <a:buFont typeface="Arial" panose="020B0604020202020204" pitchFamily="34" charset="0"/>
        <a:buChar char="•"/>
        <a:defRPr lang="en-US" sz="2000" kern="1200" dirty="0">
          <a:solidFill>
            <a:schemeClr val="tx1"/>
          </a:solidFill>
          <a:latin typeface="+mn-lt"/>
          <a:ea typeface="+mn-ea"/>
          <a:cs typeface="+mn-cs"/>
        </a:defRPr>
      </a:lvl4pPr>
      <a:lvl5pPr marL="1152000" indent="-228600" algn="l" defTabSz="914400" rtl="0" eaLnBrk="1" latinLnBrk="0" hangingPunct="1">
        <a:lnSpc>
          <a:spcPct val="100000"/>
        </a:lnSpc>
        <a:spcBef>
          <a:spcPts val="0"/>
        </a:spcBef>
        <a:spcAft>
          <a:spcPts val="800"/>
        </a:spcAft>
        <a:buClrTx/>
        <a:buSzPct val="10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E3E3E3"/>
          </p15:clr>
        </p15:guide>
        <p15:guide id="2" pos="7673" userDrawn="1">
          <p15:clr>
            <a:srgbClr val="E3E3E3"/>
          </p15:clr>
        </p15:guide>
        <p15:guide id="3" pos="384" userDrawn="1">
          <p15:clr>
            <a:srgbClr val="E3E3E3"/>
          </p15:clr>
        </p15:guide>
        <p15:guide id="4" pos="768" userDrawn="1">
          <p15:clr>
            <a:srgbClr val="E3E3E3"/>
          </p15:clr>
        </p15:guide>
        <p15:guide id="5" pos="1152" userDrawn="1">
          <p15:clr>
            <a:srgbClr val="E3E3E3"/>
          </p15:clr>
        </p15:guide>
        <p15:guide id="6" pos="1536" userDrawn="1">
          <p15:clr>
            <a:srgbClr val="E3E3E3"/>
          </p15:clr>
        </p15:guide>
        <p15:guide id="7" pos="1920" userDrawn="1">
          <p15:clr>
            <a:srgbClr val="E3E3E3"/>
          </p15:clr>
        </p15:guide>
        <p15:guide id="8" pos="2304" userDrawn="1">
          <p15:clr>
            <a:srgbClr val="E3E3E3"/>
          </p15:clr>
        </p15:guide>
        <p15:guide id="9" pos="2688" userDrawn="1">
          <p15:clr>
            <a:srgbClr val="E3E3E3"/>
          </p15:clr>
        </p15:guide>
        <p15:guide id="10" pos="3072" userDrawn="1">
          <p15:clr>
            <a:srgbClr val="E3E3E3"/>
          </p15:clr>
        </p15:guide>
        <p15:guide id="11" pos="3456" userDrawn="1">
          <p15:clr>
            <a:srgbClr val="E3E3E3"/>
          </p15:clr>
        </p15:guide>
        <p15:guide id="12" pos="3840" userDrawn="1">
          <p15:clr>
            <a:srgbClr val="E3E3E3"/>
          </p15:clr>
        </p15:guide>
        <p15:guide id="13" pos="4224" userDrawn="1">
          <p15:clr>
            <a:srgbClr val="E3E3E3"/>
          </p15:clr>
        </p15:guide>
        <p15:guide id="14" pos="4608" userDrawn="1">
          <p15:clr>
            <a:srgbClr val="E3E3E3"/>
          </p15:clr>
        </p15:guide>
        <p15:guide id="15" pos="4992" userDrawn="1">
          <p15:clr>
            <a:srgbClr val="E3E3E3"/>
          </p15:clr>
        </p15:guide>
        <p15:guide id="16" pos="5376" userDrawn="1">
          <p15:clr>
            <a:srgbClr val="E3E3E3"/>
          </p15:clr>
        </p15:guide>
        <p15:guide id="17" pos="5760" userDrawn="1">
          <p15:clr>
            <a:srgbClr val="E3E3E3"/>
          </p15:clr>
        </p15:guide>
        <p15:guide id="18" pos="6144" userDrawn="1">
          <p15:clr>
            <a:srgbClr val="E3E3E3"/>
          </p15:clr>
        </p15:guide>
        <p15:guide id="19" pos="6528" userDrawn="1">
          <p15:clr>
            <a:srgbClr val="E3E3E3"/>
          </p15:clr>
        </p15:guide>
        <p15:guide id="20" pos="6912" userDrawn="1">
          <p15:clr>
            <a:srgbClr val="E3E3E3"/>
          </p15:clr>
        </p15:guide>
        <p15:guide id="21" pos="7296" userDrawn="1">
          <p15:clr>
            <a:srgbClr val="E3E3E3"/>
          </p15:clr>
        </p15:guide>
        <p15:guide id="22" orient="horz" userDrawn="1">
          <p15:clr>
            <a:srgbClr val="E3E3E3"/>
          </p15:clr>
        </p15:guide>
        <p15:guide id="23" orient="horz" pos="4320" userDrawn="1">
          <p15:clr>
            <a:srgbClr val="E3E3E3"/>
          </p15:clr>
        </p15:guide>
        <p15:guide id="24" orient="horz" pos="253" userDrawn="1">
          <p15:clr>
            <a:srgbClr val="C35EA4"/>
          </p15:clr>
        </p15:guide>
        <p15:guide id="25" orient="horz" pos="3905" userDrawn="1">
          <p15:clr>
            <a:srgbClr val="C35E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5884D0-6C0A-4957-A521-E7AECDD8A627}"/>
              </a:ext>
            </a:extLst>
          </p:cNvPr>
          <p:cNvSpPr>
            <a:spLocks noGrp="1"/>
          </p:cNvSpPr>
          <p:nvPr>
            <p:ph type="title"/>
          </p:nvPr>
        </p:nvSpPr>
        <p:spPr>
          <a:xfrm>
            <a:off x="609600" y="401638"/>
            <a:ext cx="10972800" cy="914401"/>
          </a:xfrm>
          <a:prstGeom prst="rect">
            <a:avLst/>
          </a:prstGeom>
        </p:spPr>
        <p:txBody>
          <a:bodyPr vert="horz" lIns="0" tIns="0" rIns="0" bIns="0" rtlCol="0" anchor="t">
            <a:noAutofit/>
          </a:bodyPr>
          <a:lstStyle/>
          <a:p>
            <a:r>
              <a:rPr lang="en-US"/>
              <a:t>Click to enter title here</a:t>
            </a:r>
            <a:endParaRPr lang="en-GB"/>
          </a:p>
        </p:txBody>
      </p:sp>
      <p:sp>
        <p:nvSpPr>
          <p:cNvPr id="4" name="Date Placeholder 3">
            <a:extLst>
              <a:ext uri="{FF2B5EF4-FFF2-40B4-BE49-F238E27FC236}">
                <a16:creationId xmlns:a16="http://schemas.microsoft.com/office/drawing/2014/main" id="{FD78F6B2-FAF9-4D08-B8BD-F2646AEF396C}"/>
              </a:ext>
            </a:extLst>
          </p:cNvPr>
          <p:cNvSpPr>
            <a:spLocks noGrp="1"/>
          </p:cNvSpPr>
          <p:nvPr>
            <p:ph type="dt" sz="half" idx="2"/>
          </p:nvPr>
        </p:nvSpPr>
        <p:spPr>
          <a:xfrm>
            <a:off x="10363200" y="6344085"/>
            <a:ext cx="1219199" cy="309145"/>
          </a:xfrm>
          <a:prstGeom prst="rect">
            <a:avLst/>
          </a:prstGeom>
        </p:spPr>
        <p:txBody>
          <a:bodyPr vert="horz" lIns="91440" tIns="45720" rIns="0" bIns="72000" rtlCol="0" anchor="b" anchorCtr="0">
            <a:noAutofit/>
          </a:bodyPr>
          <a:lstStyle>
            <a:lvl1pPr algn="r">
              <a:lnSpc>
                <a:spcPct val="100000"/>
              </a:lnSpc>
              <a:spcBef>
                <a:spcPts val="0"/>
              </a:spcBef>
              <a:spcAft>
                <a:spcPts val="0"/>
              </a:spcAft>
              <a:defRPr sz="800">
                <a:solidFill>
                  <a:schemeClr val="tx1"/>
                </a:solidFill>
              </a:defRPr>
            </a:lvl1pPr>
          </a:lstStyle>
          <a:p>
            <a:endParaRPr lang="en-GB"/>
          </a:p>
        </p:txBody>
      </p:sp>
      <p:sp>
        <p:nvSpPr>
          <p:cNvPr id="6" name="Slide Number Placeholder 5">
            <a:extLst>
              <a:ext uri="{FF2B5EF4-FFF2-40B4-BE49-F238E27FC236}">
                <a16:creationId xmlns:a16="http://schemas.microsoft.com/office/drawing/2014/main" id="{6410E024-D0BA-4349-981A-F74D8D6124B4}"/>
              </a:ext>
            </a:extLst>
          </p:cNvPr>
          <p:cNvSpPr>
            <a:spLocks noGrp="1"/>
          </p:cNvSpPr>
          <p:nvPr>
            <p:ph type="sldNum" sz="quarter" idx="4"/>
          </p:nvPr>
        </p:nvSpPr>
        <p:spPr>
          <a:xfrm>
            <a:off x="0" y="6344085"/>
            <a:ext cx="487680" cy="309145"/>
          </a:xfrm>
          <a:prstGeom prst="rect">
            <a:avLst/>
          </a:prstGeom>
        </p:spPr>
        <p:txBody>
          <a:bodyPr vert="horz" lIns="0" tIns="0" rIns="0" bIns="72000" rtlCol="0" anchor="b" anchorCtr="0">
            <a:noAutofit/>
          </a:bodyPr>
          <a:lstStyle>
            <a:lvl1pPr algn="r">
              <a:lnSpc>
                <a:spcPct val="100000"/>
              </a:lnSpc>
              <a:spcBef>
                <a:spcPts val="0"/>
              </a:spcBef>
              <a:spcAft>
                <a:spcPts val="0"/>
              </a:spcAft>
              <a:defRPr sz="800">
                <a:solidFill>
                  <a:schemeClr val="tx1"/>
                </a:solidFill>
              </a:defRPr>
            </a:lvl1pPr>
          </a:lstStyle>
          <a:p>
            <a:fld id="{F8E47D07-9D1E-4FE9-B31A-2F5863681021}" type="slidenum">
              <a:rPr lang="en-GB" smtClean="0"/>
              <a:pPr/>
              <a:t>‹#›</a:t>
            </a:fld>
            <a:endParaRPr lang="en-GB"/>
          </a:p>
        </p:txBody>
      </p:sp>
      <p:sp>
        <p:nvSpPr>
          <p:cNvPr id="20" name="Text Placeholder 30">
            <a:extLst>
              <a:ext uri="{FF2B5EF4-FFF2-40B4-BE49-F238E27FC236}">
                <a16:creationId xmlns:a16="http://schemas.microsoft.com/office/drawing/2014/main" id="{611C7859-08D9-4DAD-BB25-DD22F6761BE3}"/>
              </a:ext>
            </a:extLst>
          </p:cNvPr>
          <p:cNvSpPr txBox="1">
            <a:spLocks/>
          </p:cNvSpPr>
          <p:nvPr/>
        </p:nvSpPr>
        <p:spPr>
          <a:xfrm>
            <a:off x="11704319" y="6321108"/>
            <a:ext cx="294812" cy="355098"/>
          </a:xfrm>
          <a:prstGeom prst="rect">
            <a:avLst/>
          </a:prstGeom>
          <a:blipFill>
            <a:blip>
              <a:extLst>
                <a:ext uri="{96DAC541-7B7A-43D3-8B79-37D633B846F1}">
                  <asvg:svgBlip xmlns:asvg="http://schemas.microsoft.com/office/drawing/2016/SVG/main" r:embed="rId20"/>
                </a:ext>
              </a:extLst>
            </a:blip>
            <a:stretch>
              <a:fillRect/>
            </a:stretch>
          </a:blipFill>
        </p:spPr>
        <p:txBody>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2"/>
                </a:solidFill>
                <a:latin typeface="+mn-lt"/>
                <a:ea typeface="+mn-ea"/>
                <a:cs typeface="+mn-cs"/>
              </a:defRPr>
            </a:lvl1pPr>
            <a:lvl2pPr marL="228600"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600" kern="1200">
                <a:solidFill>
                  <a:schemeClr val="tx2"/>
                </a:solidFill>
                <a:latin typeface="+mn-lt"/>
                <a:ea typeface="+mn-ea"/>
                <a:cs typeface="+mn-cs"/>
              </a:defRPr>
            </a:lvl2pPr>
            <a:lvl3pPr marL="444500"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400" kern="1200">
                <a:solidFill>
                  <a:schemeClr val="tx2"/>
                </a:solidFill>
                <a:latin typeface="+mn-lt"/>
                <a:ea typeface="+mn-ea"/>
                <a:cs typeface="+mn-cs"/>
              </a:defRPr>
            </a:lvl3pPr>
            <a:lvl4pPr marL="625475"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200" kern="1200">
                <a:solidFill>
                  <a:schemeClr val="tx2"/>
                </a:solidFill>
                <a:latin typeface="+mn-lt"/>
                <a:ea typeface="+mn-ea"/>
                <a:cs typeface="+mn-cs"/>
              </a:defRPr>
            </a:lvl4pPr>
            <a:lvl5pPr marL="806450"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a:t> </a:t>
            </a:r>
          </a:p>
        </p:txBody>
      </p:sp>
      <p:sp>
        <p:nvSpPr>
          <p:cNvPr id="8" name="Text Placeholder 7">
            <a:extLst>
              <a:ext uri="{FF2B5EF4-FFF2-40B4-BE49-F238E27FC236}">
                <a16:creationId xmlns:a16="http://schemas.microsoft.com/office/drawing/2014/main" id="{6E248C0A-0C4B-4F9E-B86F-C76D98029E86}"/>
              </a:ext>
            </a:extLst>
          </p:cNvPr>
          <p:cNvSpPr>
            <a:spLocks noGrp="1"/>
          </p:cNvSpPr>
          <p:nvPr>
            <p:ph type="body" idx="1"/>
          </p:nvPr>
        </p:nvSpPr>
        <p:spPr>
          <a:xfrm>
            <a:off x="609600" y="1468439"/>
            <a:ext cx="10972800" cy="4730749"/>
          </a:xfrm>
          <a:prstGeom prst="rect">
            <a:avLst/>
          </a:prstGeom>
        </p:spPr>
        <p:txBody>
          <a:bodyPr vert="horz" lIns="0" tIns="0" rIns="0" bIns="0" rtlCol="0">
            <a:noAutofit/>
          </a:bodyPr>
          <a:lstStyle/>
          <a:p>
            <a:pPr lvl="0"/>
            <a:r>
              <a:rPr lang="en-US"/>
              <a:t>Click to add text here. </a:t>
            </a:r>
            <a:br>
              <a:rPr lang="en-US"/>
            </a:br>
            <a:r>
              <a:rPr lang="en-US"/>
              <a:t>When pasting copy from other slides, be sure to right-click and choose ‘Keep text only’.</a:t>
            </a:r>
            <a:br>
              <a:rPr lang="en-US"/>
            </a:br>
            <a:r>
              <a:rPr lang="en-US"/>
              <a:t>To increase bullet level, select your text and press Tab.</a:t>
            </a:r>
            <a:br>
              <a:rPr lang="en-US"/>
            </a:br>
            <a:r>
              <a:rPr lang="en-US"/>
              <a:t>To decrease bullet level, select your bullet text and press Shift + Tab.</a:t>
            </a:r>
          </a:p>
          <a:p>
            <a:pPr lvl="1"/>
            <a:r>
              <a:rPr lang="en-US"/>
              <a:t>Second level</a:t>
            </a:r>
          </a:p>
          <a:p>
            <a:pPr lvl="2"/>
            <a:r>
              <a:rPr lang="en-US"/>
              <a:t>Third level</a:t>
            </a:r>
          </a:p>
          <a:p>
            <a:pPr lvl="3"/>
            <a:r>
              <a:rPr lang="en-US"/>
              <a:t>Fourth level</a:t>
            </a:r>
          </a:p>
          <a:p>
            <a:pPr lvl="4"/>
            <a:r>
              <a:rPr lang="en-US"/>
              <a:t>Fifth level</a:t>
            </a:r>
          </a:p>
        </p:txBody>
      </p:sp>
    </p:spTree>
    <p:custDataLst>
      <p:tags r:id="rId19"/>
    </p:custDataLst>
    <p:extLst>
      <p:ext uri="{BB962C8B-B14F-4D97-AF65-F5344CB8AC3E}">
        <p14:creationId xmlns:p14="http://schemas.microsoft.com/office/powerpoint/2010/main" val="1647912216"/>
      </p:ext>
    </p:extLst>
  </p:cSld>
  <p:clrMap bg1="lt1" tx1="dk1" bg2="lt2" tx2="dk2" accent1="accent1" accent2="accent2" accent3="accent3" accent4="accent4" accent5="accent5" accent6="accent6" hlink="hlink" folHlink="folHlink"/>
  <p:sldLayoutIdLst>
    <p:sldLayoutId id="2147484131" r:id="rId1"/>
    <p:sldLayoutId id="2147484132" r:id="rId2"/>
    <p:sldLayoutId id="2147484133" r:id="rId3"/>
    <p:sldLayoutId id="2147484134" r:id="rId4"/>
    <p:sldLayoutId id="2147484135" r:id="rId5"/>
    <p:sldLayoutId id="2147484136" r:id="rId6"/>
    <p:sldLayoutId id="2147484137" r:id="rId7"/>
    <p:sldLayoutId id="2147484138" r:id="rId8"/>
    <p:sldLayoutId id="2147484139" r:id="rId9"/>
    <p:sldLayoutId id="2147484140" r:id="rId10"/>
    <p:sldLayoutId id="2147484141" r:id="rId11"/>
    <p:sldLayoutId id="2147484142" r:id="rId12"/>
    <p:sldLayoutId id="2147484143" r:id="rId13"/>
    <p:sldLayoutId id="2147484144" r:id="rId14"/>
    <p:sldLayoutId id="2147484145" r:id="rId15"/>
    <p:sldLayoutId id="2147484146" r:id="rId16"/>
    <p:sldLayoutId id="2147484147" r:id="rId17"/>
  </p:sldLayoutIdLst>
  <p:hf hdr="0" ftr="0"/>
  <p:txStyles>
    <p:titleStyle>
      <a:lvl1pPr algn="l" defTabSz="914400" rtl="0" eaLnBrk="1" latinLnBrk="0" hangingPunct="1">
        <a:lnSpc>
          <a:spcPct val="90000"/>
        </a:lnSpc>
        <a:spcBef>
          <a:spcPct val="0"/>
        </a:spcBef>
        <a:buNone/>
        <a:defRPr sz="3600" kern="1200">
          <a:solidFill>
            <a:schemeClr val="accent1"/>
          </a:solidFill>
          <a:latin typeface="+mj-lt"/>
          <a:ea typeface="+mj-ea"/>
          <a:cs typeface="+mj-cs"/>
        </a:defRPr>
      </a:lvl1pPr>
    </p:titleStyle>
    <p:bodyStyle>
      <a:lvl1pPr marL="228600" indent="-228600" algn="l" defTabSz="914400" rtl="0" eaLnBrk="1" latinLnBrk="0" hangingPunct="1">
        <a:lnSpc>
          <a:spcPct val="10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1pPr>
      <a:lvl2pPr marL="460800" marR="0" indent="-228600" algn="l" defTabSz="914400" rtl="0" eaLnBrk="1" fontAlgn="auto" latinLnBrk="0" hangingPunct="1">
        <a:lnSpc>
          <a:spcPct val="100000"/>
        </a:lnSpc>
        <a:spcBef>
          <a:spcPts val="0"/>
        </a:spcBef>
        <a:spcAft>
          <a:spcPts val="800"/>
        </a:spcAft>
        <a:buClrTx/>
        <a:buSzPct val="100000"/>
        <a:buFont typeface="Arial" panose="020B0604020202020204" pitchFamily="34" charset="0"/>
        <a:buChar char="•"/>
        <a:tabLst/>
        <a:defRPr lang="en-US" sz="2400" kern="1200" dirty="0">
          <a:solidFill>
            <a:schemeClr val="tx1"/>
          </a:solidFill>
          <a:latin typeface="+mn-lt"/>
          <a:ea typeface="+mn-ea"/>
          <a:cs typeface="+mn-cs"/>
        </a:defRPr>
      </a:lvl2pPr>
      <a:lvl3pPr marL="691200" indent="-228600" algn="l" defTabSz="914400" rtl="0" eaLnBrk="1" latinLnBrk="0" hangingPunct="1">
        <a:lnSpc>
          <a:spcPct val="100000"/>
        </a:lnSpc>
        <a:spcBef>
          <a:spcPts val="0"/>
        </a:spcBef>
        <a:spcAft>
          <a:spcPts val="800"/>
        </a:spcAft>
        <a:buClrTx/>
        <a:buSzPct val="100000"/>
        <a:buFont typeface="Arial" panose="020B0604020202020204" pitchFamily="34" charset="0"/>
        <a:buChar char="•"/>
        <a:defRPr sz="2000" kern="1200">
          <a:solidFill>
            <a:schemeClr val="tx1"/>
          </a:solidFill>
          <a:latin typeface="+mn-lt"/>
          <a:ea typeface="+mn-ea"/>
          <a:cs typeface="+mn-cs"/>
        </a:defRPr>
      </a:lvl3pPr>
      <a:lvl4pPr marL="921600" indent="-228600" algn="l" defTabSz="914400" rtl="0" eaLnBrk="1" latinLnBrk="0" hangingPunct="1">
        <a:lnSpc>
          <a:spcPct val="100000"/>
        </a:lnSpc>
        <a:spcBef>
          <a:spcPts val="0"/>
        </a:spcBef>
        <a:spcAft>
          <a:spcPts val="800"/>
        </a:spcAft>
        <a:buClrTx/>
        <a:buSzPct val="100000"/>
        <a:buFont typeface="Arial" panose="020B0604020202020204" pitchFamily="34" charset="0"/>
        <a:buChar char="•"/>
        <a:defRPr lang="en-US" sz="2000" kern="1200" dirty="0" smtClean="0">
          <a:solidFill>
            <a:schemeClr val="tx1"/>
          </a:solidFill>
          <a:latin typeface="+mn-lt"/>
          <a:ea typeface="+mn-ea"/>
          <a:cs typeface="+mn-cs"/>
        </a:defRPr>
      </a:lvl4pPr>
      <a:lvl5pPr marL="1152000" indent="-228600" algn="l" defTabSz="914400" rtl="0" eaLnBrk="1" latinLnBrk="0" hangingPunct="1">
        <a:lnSpc>
          <a:spcPct val="100000"/>
        </a:lnSpc>
        <a:spcBef>
          <a:spcPts val="0"/>
        </a:spcBef>
        <a:spcAft>
          <a:spcPts val="800"/>
        </a:spcAft>
        <a:buClrTx/>
        <a:buSzPct val="10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E3E3E3"/>
          </p15:clr>
        </p15:guide>
        <p15:guide id="2" pos="7680">
          <p15:clr>
            <a:srgbClr val="E3E3E3"/>
          </p15:clr>
        </p15:guide>
        <p15:guide id="3" pos="384">
          <p15:clr>
            <a:srgbClr val="E3E3E3"/>
          </p15:clr>
        </p15:guide>
        <p15:guide id="4" pos="768">
          <p15:clr>
            <a:srgbClr val="E3E3E3"/>
          </p15:clr>
        </p15:guide>
        <p15:guide id="5" pos="1152">
          <p15:clr>
            <a:srgbClr val="E3E3E3"/>
          </p15:clr>
        </p15:guide>
        <p15:guide id="6" pos="1536">
          <p15:clr>
            <a:srgbClr val="E3E3E3"/>
          </p15:clr>
        </p15:guide>
        <p15:guide id="7" pos="1920">
          <p15:clr>
            <a:srgbClr val="E3E3E3"/>
          </p15:clr>
        </p15:guide>
        <p15:guide id="8" pos="2304">
          <p15:clr>
            <a:srgbClr val="E3E3E3"/>
          </p15:clr>
        </p15:guide>
        <p15:guide id="9" pos="2688">
          <p15:clr>
            <a:srgbClr val="E3E3E3"/>
          </p15:clr>
        </p15:guide>
        <p15:guide id="10" pos="3072">
          <p15:clr>
            <a:srgbClr val="E3E3E3"/>
          </p15:clr>
        </p15:guide>
        <p15:guide id="11" pos="3456">
          <p15:clr>
            <a:srgbClr val="E3E3E3"/>
          </p15:clr>
        </p15:guide>
        <p15:guide id="12" pos="3840">
          <p15:clr>
            <a:srgbClr val="E3E3E3"/>
          </p15:clr>
        </p15:guide>
        <p15:guide id="13" pos="4224">
          <p15:clr>
            <a:srgbClr val="E3E3E3"/>
          </p15:clr>
        </p15:guide>
        <p15:guide id="14" pos="4608">
          <p15:clr>
            <a:srgbClr val="E3E3E3"/>
          </p15:clr>
        </p15:guide>
        <p15:guide id="15" pos="4992">
          <p15:clr>
            <a:srgbClr val="E3E3E3"/>
          </p15:clr>
        </p15:guide>
        <p15:guide id="16" pos="5376">
          <p15:clr>
            <a:srgbClr val="E3E3E3"/>
          </p15:clr>
        </p15:guide>
        <p15:guide id="17" pos="5760">
          <p15:clr>
            <a:srgbClr val="E3E3E3"/>
          </p15:clr>
        </p15:guide>
        <p15:guide id="18" pos="6144">
          <p15:clr>
            <a:srgbClr val="E3E3E3"/>
          </p15:clr>
        </p15:guide>
        <p15:guide id="19" pos="6528">
          <p15:clr>
            <a:srgbClr val="E3E3E3"/>
          </p15:clr>
        </p15:guide>
        <p15:guide id="20" pos="6912">
          <p15:clr>
            <a:srgbClr val="E3E3E3"/>
          </p15:clr>
        </p15:guide>
        <p15:guide id="21" pos="7296">
          <p15:clr>
            <a:srgbClr val="E3E3E3"/>
          </p15:clr>
        </p15:guide>
        <p15:guide id="22" orient="horz">
          <p15:clr>
            <a:srgbClr val="E3E3E3"/>
          </p15:clr>
        </p15:guide>
        <p15:guide id="23" orient="horz" pos="4320">
          <p15:clr>
            <a:srgbClr val="E3E3E3"/>
          </p15:clr>
        </p15:guide>
        <p15:guide id="24" orient="horz" pos="253">
          <p15:clr>
            <a:srgbClr val="C35EA4"/>
          </p15:clr>
        </p15:guide>
        <p15:guide id="25" orient="horz" pos="3905">
          <p15:clr>
            <a:srgbClr val="C35E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5884D0-6C0A-4957-A521-E7AECDD8A627}"/>
              </a:ext>
            </a:extLst>
          </p:cNvPr>
          <p:cNvSpPr>
            <a:spLocks noGrp="1"/>
          </p:cNvSpPr>
          <p:nvPr>
            <p:ph type="title"/>
          </p:nvPr>
        </p:nvSpPr>
        <p:spPr>
          <a:xfrm>
            <a:off x="609600" y="401638"/>
            <a:ext cx="10972800" cy="914400"/>
          </a:xfrm>
          <a:prstGeom prst="rect">
            <a:avLst/>
          </a:prstGeom>
        </p:spPr>
        <p:txBody>
          <a:bodyPr vert="horz" lIns="0" tIns="0" rIns="0" bIns="0" rtlCol="0" anchor="t">
            <a:normAutofit/>
          </a:bodyPr>
          <a:lstStyle/>
          <a:p>
            <a:r>
              <a:rPr lang="en-US"/>
              <a:t>Click to enter title here</a:t>
            </a:r>
            <a:endParaRPr lang="en-GB"/>
          </a:p>
        </p:txBody>
      </p:sp>
      <p:sp>
        <p:nvSpPr>
          <p:cNvPr id="4" name="Date Placeholder 3">
            <a:extLst>
              <a:ext uri="{FF2B5EF4-FFF2-40B4-BE49-F238E27FC236}">
                <a16:creationId xmlns:a16="http://schemas.microsoft.com/office/drawing/2014/main" id="{FD78F6B2-FAF9-4D08-B8BD-F2646AEF396C}"/>
              </a:ext>
            </a:extLst>
          </p:cNvPr>
          <p:cNvSpPr>
            <a:spLocks noGrp="1"/>
          </p:cNvSpPr>
          <p:nvPr>
            <p:ph type="dt" sz="half" idx="2"/>
          </p:nvPr>
        </p:nvSpPr>
        <p:spPr>
          <a:xfrm>
            <a:off x="10363199" y="6344085"/>
            <a:ext cx="1219199" cy="309145"/>
          </a:xfrm>
          <a:prstGeom prst="rect">
            <a:avLst/>
          </a:prstGeom>
        </p:spPr>
        <p:txBody>
          <a:bodyPr vert="horz" lIns="91440" tIns="45720" rIns="0" bIns="72000" rtlCol="0" anchor="b" anchorCtr="0">
            <a:noAutofit/>
          </a:bodyPr>
          <a:lstStyle>
            <a:lvl1pPr algn="r">
              <a:lnSpc>
                <a:spcPct val="100000"/>
              </a:lnSpc>
              <a:spcBef>
                <a:spcPts val="0"/>
              </a:spcBef>
              <a:spcAft>
                <a:spcPts val="0"/>
              </a:spcAft>
              <a:defRPr sz="800">
                <a:solidFill>
                  <a:schemeClr val="tx1"/>
                </a:solidFill>
              </a:defRPr>
            </a:lvl1pPr>
          </a:lstStyle>
          <a:p>
            <a:endParaRPr lang="en-GB"/>
          </a:p>
        </p:txBody>
      </p:sp>
      <p:sp>
        <p:nvSpPr>
          <p:cNvPr id="6" name="Slide Number Placeholder 5">
            <a:extLst>
              <a:ext uri="{FF2B5EF4-FFF2-40B4-BE49-F238E27FC236}">
                <a16:creationId xmlns:a16="http://schemas.microsoft.com/office/drawing/2014/main" id="{6410E024-D0BA-4349-981A-F74D8D6124B4}"/>
              </a:ext>
            </a:extLst>
          </p:cNvPr>
          <p:cNvSpPr>
            <a:spLocks noGrp="1"/>
          </p:cNvSpPr>
          <p:nvPr>
            <p:ph type="sldNum" sz="quarter" idx="4"/>
          </p:nvPr>
        </p:nvSpPr>
        <p:spPr>
          <a:xfrm>
            <a:off x="0" y="6344085"/>
            <a:ext cx="487680" cy="309145"/>
          </a:xfrm>
          <a:prstGeom prst="rect">
            <a:avLst/>
          </a:prstGeom>
        </p:spPr>
        <p:txBody>
          <a:bodyPr vert="horz" lIns="0" tIns="0" rIns="0" bIns="72000" rtlCol="0" anchor="b" anchorCtr="0">
            <a:noAutofit/>
          </a:bodyPr>
          <a:lstStyle>
            <a:lvl1pPr algn="r">
              <a:lnSpc>
                <a:spcPct val="100000"/>
              </a:lnSpc>
              <a:spcBef>
                <a:spcPts val="0"/>
              </a:spcBef>
              <a:spcAft>
                <a:spcPts val="0"/>
              </a:spcAft>
              <a:defRPr sz="800">
                <a:solidFill>
                  <a:schemeClr val="tx1"/>
                </a:solidFill>
              </a:defRPr>
            </a:lvl1pPr>
          </a:lstStyle>
          <a:p>
            <a:fld id="{F8E47D07-9D1E-4FE9-B31A-2F5863681021}" type="slidenum">
              <a:rPr lang="en-GB" smtClean="0"/>
              <a:pPr/>
              <a:t>‹#›</a:t>
            </a:fld>
            <a:endParaRPr lang="en-GB"/>
          </a:p>
        </p:txBody>
      </p:sp>
      <p:sp>
        <p:nvSpPr>
          <p:cNvPr id="8" name="Text Placeholder 7">
            <a:extLst>
              <a:ext uri="{FF2B5EF4-FFF2-40B4-BE49-F238E27FC236}">
                <a16:creationId xmlns:a16="http://schemas.microsoft.com/office/drawing/2014/main" id="{6E248C0A-0C4B-4F9E-B86F-C76D98029E86}"/>
              </a:ext>
            </a:extLst>
          </p:cNvPr>
          <p:cNvSpPr>
            <a:spLocks noGrp="1"/>
          </p:cNvSpPr>
          <p:nvPr>
            <p:ph type="body" idx="1"/>
          </p:nvPr>
        </p:nvSpPr>
        <p:spPr>
          <a:xfrm>
            <a:off x="609600" y="1468439"/>
            <a:ext cx="10972800" cy="4736174"/>
          </a:xfrm>
          <a:prstGeom prst="rect">
            <a:avLst/>
          </a:prstGeom>
        </p:spPr>
        <p:txBody>
          <a:bodyPr vert="horz" lIns="0" tIns="0" rIns="0" bIns="0" rtlCol="0">
            <a:noAutofit/>
          </a:bodyPr>
          <a:lstStyle/>
          <a:p>
            <a:pPr lvl="0"/>
            <a:r>
              <a:rPr lang="en-US"/>
              <a:t>Click to add text here. </a:t>
            </a:r>
            <a:br>
              <a:rPr lang="en-US"/>
            </a:br>
            <a:r>
              <a:rPr lang="en-US"/>
              <a:t>When pasting copy from other slides, be sure to use the Paste and Match Formatting shortcut (</a:t>
            </a:r>
            <a:r>
              <a:rPr lang="en-US" err="1"/>
              <a:t>Cmd</a:t>
            </a:r>
            <a:r>
              <a:rPr lang="en-US"/>
              <a:t> + Option + Shift + V).</a:t>
            </a:r>
            <a:br>
              <a:rPr lang="en-US"/>
            </a:br>
            <a:r>
              <a:rPr lang="en-US"/>
              <a:t>To increase bullet level, select your text and press Tab.</a:t>
            </a:r>
            <a:br>
              <a:rPr lang="en-US"/>
            </a:br>
            <a:r>
              <a:rPr lang="en-US"/>
              <a:t>To decrease bullet level, select your bullet text and press Shift + Tab.</a:t>
            </a:r>
          </a:p>
          <a:p>
            <a:pPr lvl="1"/>
            <a:r>
              <a:rPr lang="en-US"/>
              <a:t>Second level</a:t>
            </a:r>
          </a:p>
          <a:p>
            <a:pPr lvl="2"/>
            <a:r>
              <a:rPr lang="en-US"/>
              <a:t>Third level</a:t>
            </a:r>
          </a:p>
          <a:p>
            <a:pPr lvl="3"/>
            <a:r>
              <a:rPr lang="en-US"/>
              <a:t>Fourth level</a:t>
            </a:r>
          </a:p>
          <a:p>
            <a:pPr lvl="4"/>
            <a:r>
              <a:rPr lang="en-US"/>
              <a:t>Fifth level</a:t>
            </a:r>
          </a:p>
        </p:txBody>
      </p:sp>
      <p:sp>
        <p:nvSpPr>
          <p:cNvPr id="12" name="Text Placeholder 30">
            <a:extLst>
              <a:ext uri="{FF2B5EF4-FFF2-40B4-BE49-F238E27FC236}">
                <a16:creationId xmlns:a16="http://schemas.microsoft.com/office/drawing/2014/main" id="{C8D178E0-FA5A-256D-475A-9B5B39508355}"/>
              </a:ext>
            </a:extLst>
          </p:cNvPr>
          <p:cNvSpPr txBox="1">
            <a:spLocks/>
          </p:cNvSpPr>
          <p:nvPr userDrawn="1"/>
        </p:nvSpPr>
        <p:spPr>
          <a:xfrm>
            <a:off x="11704319" y="6321108"/>
            <a:ext cx="294812" cy="355098"/>
          </a:xfrm>
          <a:prstGeom prst="rect">
            <a:avLst/>
          </a:prstGeom>
          <a:blipFill>
            <a:blip>
              <a:extLst>
                <a:ext uri="{96DAC541-7B7A-43D3-8B79-37D633B846F1}">
                  <asvg:svgBlip xmlns:asvg="http://schemas.microsoft.com/office/drawing/2016/SVG/main" r:embed="rId26"/>
                </a:ext>
              </a:extLst>
            </a:blip>
            <a:stretch>
              <a:fillRect/>
            </a:stretch>
          </a:blipFill>
        </p:spPr>
        <p:txBody>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2"/>
                </a:solidFill>
                <a:latin typeface="+mn-lt"/>
                <a:ea typeface="+mn-ea"/>
                <a:cs typeface="+mn-cs"/>
              </a:defRPr>
            </a:lvl1pPr>
            <a:lvl2pPr marL="228600"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600" kern="1200">
                <a:solidFill>
                  <a:schemeClr val="tx2"/>
                </a:solidFill>
                <a:latin typeface="+mn-lt"/>
                <a:ea typeface="+mn-ea"/>
                <a:cs typeface="+mn-cs"/>
              </a:defRPr>
            </a:lvl2pPr>
            <a:lvl3pPr marL="444500"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400" kern="1200">
                <a:solidFill>
                  <a:schemeClr val="tx2"/>
                </a:solidFill>
                <a:latin typeface="+mn-lt"/>
                <a:ea typeface="+mn-ea"/>
                <a:cs typeface="+mn-cs"/>
              </a:defRPr>
            </a:lvl3pPr>
            <a:lvl4pPr marL="625475"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200" kern="1200">
                <a:solidFill>
                  <a:schemeClr val="tx2"/>
                </a:solidFill>
                <a:latin typeface="+mn-lt"/>
                <a:ea typeface="+mn-ea"/>
                <a:cs typeface="+mn-cs"/>
              </a:defRPr>
            </a:lvl4pPr>
            <a:lvl5pPr marL="806450"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a:t> </a:t>
            </a:r>
          </a:p>
        </p:txBody>
      </p:sp>
    </p:spTree>
    <p:custDataLst>
      <p:tags r:id="rId25"/>
    </p:custDataLst>
    <p:extLst>
      <p:ext uri="{BB962C8B-B14F-4D97-AF65-F5344CB8AC3E}">
        <p14:creationId xmlns:p14="http://schemas.microsoft.com/office/powerpoint/2010/main" val="3488234500"/>
      </p:ext>
    </p:extLst>
  </p:cSld>
  <p:clrMap bg1="lt1" tx1="dk1" bg2="lt2" tx2="dk2" accent1="accent1" accent2="accent2" accent3="accent3" accent4="accent4" accent5="accent5" accent6="accent6" hlink="hlink" folHlink="folHlink"/>
  <p:sldLayoutIdLst>
    <p:sldLayoutId id="2147484164" r:id="rId1"/>
    <p:sldLayoutId id="2147484165" r:id="rId2"/>
    <p:sldLayoutId id="2147484166" r:id="rId3"/>
    <p:sldLayoutId id="2147484167" r:id="rId4"/>
    <p:sldLayoutId id="2147484168" r:id="rId5"/>
    <p:sldLayoutId id="2147484169" r:id="rId6"/>
    <p:sldLayoutId id="2147484170" r:id="rId7"/>
    <p:sldLayoutId id="2147484171" r:id="rId8"/>
    <p:sldLayoutId id="2147484172" r:id="rId9"/>
    <p:sldLayoutId id="2147484173" r:id="rId10"/>
    <p:sldLayoutId id="2147484174" r:id="rId11"/>
    <p:sldLayoutId id="2147484175" r:id="rId12"/>
    <p:sldLayoutId id="2147484176" r:id="rId13"/>
    <p:sldLayoutId id="2147484177" r:id="rId14"/>
    <p:sldLayoutId id="2147484178" r:id="rId15"/>
    <p:sldLayoutId id="2147484179" r:id="rId16"/>
    <p:sldLayoutId id="2147484180" r:id="rId17"/>
    <p:sldLayoutId id="2147484181" r:id="rId18"/>
    <p:sldLayoutId id="2147484182" r:id="rId19"/>
    <p:sldLayoutId id="2147484183" r:id="rId20"/>
    <p:sldLayoutId id="2147484184" r:id="rId21"/>
    <p:sldLayoutId id="2147484185" r:id="rId22"/>
    <p:sldLayoutId id="2147484186" r:id="rId23"/>
  </p:sldLayoutIdLst>
  <p:hf hdr="0" ftr="0"/>
  <p:txStyles>
    <p:titleStyle>
      <a:lvl1pPr algn="l" defTabSz="914400" rtl="0" eaLnBrk="1" latinLnBrk="0" hangingPunct="1">
        <a:lnSpc>
          <a:spcPct val="90000"/>
        </a:lnSpc>
        <a:spcBef>
          <a:spcPct val="0"/>
        </a:spcBef>
        <a:buNone/>
        <a:defRPr sz="3600" kern="1200">
          <a:solidFill>
            <a:schemeClr val="accent1"/>
          </a:solidFill>
          <a:latin typeface="+mj-lt"/>
          <a:ea typeface="+mj-ea"/>
          <a:cs typeface="+mj-cs"/>
        </a:defRPr>
      </a:lvl1pPr>
    </p:titleStyle>
    <p:bodyStyle>
      <a:lvl1pPr marL="228600" indent="-228600" algn="l" defTabSz="914400" rtl="0" eaLnBrk="1" latinLnBrk="0" hangingPunct="1">
        <a:lnSpc>
          <a:spcPct val="10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1pPr>
      <a:lvl2pPr marL="460800" marR="0" indent="-230400" algn="l" defTabSz="914400" rtl="0" eaLnBrk="1" fontAlgn="auto" latinLnBrk="0" hangingPunct="1">
        <a:lnSpc>
          <a:spcPct val="100000"/>
        </a:lnSpc>
        <a:spcBef>
          <a:spcPts val="0"/>
        </a:spcBef>
        <a:spcAft>
          <a:spcPts val="800"/>
        </a:spcAft>
        <a:buClrTx/>
        <a:buSzPct val="100000"/>
        <a:buFont typeface="Arial" panose="020B0604020202020204" pitchFamily="34" charset="0"/>
        <a:buChar char="•"/>
        <a:tabLst/>
        <a:defRPr lang="en-US" sz="2400" kern="1200" dirty="0">
          <a:solidFill>
            <a:schemeClr val="tx1"/>
          </a:solidFill>
          <a:latin typeface="+mn-lt"/>
          <a:ea typeface="+mn-ea"/>
          <a:cs typeface="+mn-cs"/>
        </a:defRPr>
      </a:lvl2pPr>
      <a:lvl3pPr marL="691200" indent="-230400" algn="l" defTabSz="914400" rtl="0" eaLnBrk="1" latinLnBrk="0" hangingPunct="1">
        <a:lnSpc>
          <a:spcPct val="100000"/>
        </a:lnSpc>
        <a:spcBef>
          <a:spcPts val="0"/>
        </a:spcBef>
        <a:spcAft>
          <a:spcPts val="800"/>
        </a:spcAft>
        <a:buClrTx/>
        <a:buSzPct val="100000"/>
        <a:buFont typeface="Arial" panose="020B0604020202020204" pitchFamily="34" charset="0"/>
        <a:buChar char="•"/>
        <a:defRPr lang="en-US" sz="2000" kern="1200" dirty="0">
          <a:solidFill>
            <a:schemeClr val="tx1"/>
          </a:solidFill>
          <a:latin typeface="+mn-lt"/>
          <a:ea typeface="+mn-ea"/>
          <a:cs typeface="+mn-cs"/>
        </a:defRPr>
      </a:lvl3pPr>
      <a:lvl4pPr marL="921600" indent="-230400" algn="l" defTabSz="914400" rtl="0" eaLnBrk="1" latinLnBrk="0" hangingPunct="1">
        <a:lnSpc>
          <a:spcPct val="100000"/>
        </a:lnSpc>
        <a:spcBef>
          <a:spcPts val="0"/>
        </a:spcBef>
        <a:spcAft>
          <a:spcPts val="800"/>
        </a:spcAft>
        <a:buClrTx/>
        <a:buSzPct val="100000"/>
        <a:buFont typeface="Arial" panose="020B0604020202020204" pitchFamily="34" charset="0"/>
        <a:buChar char="•"/>
        <a:defRPr lang="en-US" sz="2000" kern="1200" dirty="0">
          <a:solidFill>
            <a:schemeClr val="tx1"/>
          </a:solidFill>
          <a:latin typeface="+mn-lt"/>
          <a:ea typeface="+mn-ea"/>
          <a:cs typeface="+mn-cs"/>
        </a:defRPr>
      </a:lvl4pPr>
      <a:lvl5pPr marL="1152000" indent="-228600" algn="l" defTabSz="914400" rtl="0" eaLnBrk="1" latinLnBrk="0" hangingPunct="1">
        <a:lnSpc>
          <a:spcPct val="100000"/>
        </a:lnSpc>
        <a:spcBef>
          <a:spcPts val="0"/>
        </a:spcBef>
        <a:spcAft>
          <a:spcPts val="800"/>
        </a:spcAft>
        <a:buClrTx/>
        <a:buSzPct val="10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E3E3E3"/>
          </p15:clr>
        </p15:guide>
        <p15:guide id="2" pos="7680">
          <p15:clr>
            <a:srgbClr val="E3E3E3"/>
          </p15:clr>
        </p15:guide>
        <p15:guide id="3" pos="384">
          <p15:clr>
            <a:srgbClr val="E3E3E3"/>
          </p15:clr>
        </p15:guide>
        <p15:guide id="4" pos="768">
          <p15:clr>
            <a:srgbClr val="E3E3E3"/>
          </p15:clr>
        </p15:guide>
        <p15:guide id="5" pos="1152">
          <p15:clr>
            <a:srgbClr val="E3E3E3"/>
          </p15:clr>
        </p15:guide>
        <p15:guide id="6" pos="1536">
          <p15:clr>
            <a:srgbClr val="E3E3E3"/>
          </p15:clr>
        </p15:guide>
        <p15:guide id="7" pos="1920">
          <p15:clr>
            <a:srgbClr val="E3E3E3"/>
          </p15:clr>
        </p15:guide>
        <p15:guide id="8" pos="2304">
          <p15:clr>
            <a:srgbClr val="E3E3E3"/>
          </p15:clr>
        </p15:guide>
        <p15:guide id="9" pos="2688">
          <p15:clr>
            <a:srgbClr val="E3E3E3"/>
          </p15:clr>
        </p15:guide>
        <p15:guide id="10" pos="3072">
          <p15:clr>
            <a:srgbClr val="E3E3E3"/>
          </p15:clr>
        </p15:guide>
        <p15:guide id="11" pos="3456">
          <p15:clr>
            <a:srgbClr val="E3E3E3"/>
          </p15:clr>
        </p15:guide>
        <p15:guide id="12" pos="3840">
          <p15:clr>
            <a:srgbClr val="E3E3E3"/>
          </p15:clr>
        </p15:guide>
        <p15:guide id="13" pos="4224">
          <p15:clr>
            <a:srgbClr val="E3E3E3"/>
          </p15:clr>
        </p15:guide>
        <p15:guide id="14" pos="4608">
          <p15:clr>
            <a:srgbClr val="E3E3E3"/>
          </p15:clr>
        </p15:guide>
        <p15:guide id="15" pos="4992">
          <p15:clr>
            <a:srgbClr val="E3E3E3"/>
          </p15:clr>
        </p15:guide>
        <p15:guide id="16" pos="5376">
          <p15:clr>
            <a:srgbClr val="E3E3E3"/>
          </p15:clr>
        </p15:guide>
        <p15:guide id="17" pos="5760">
          <p15:clr>
            <a:srgbClr val="E3E3E3"/>
          </p15:clr>
        </p15:guide>
        <p15:guide id="18" pos="6144">
          <p15:clr>
            <a:srgbClr val="E3E3E3"/>
          </p15:clr>
        </p15:guide>
        <p15:guide id="19" pos="6528">
          <p15:clr>
            <a:srgbClr val="E3E3E3"/>
          </p15:clr>
        </p15:guide>
        <p15:guide id="20" pos="6912">
          <p15:clr>
            <a:srgbClr val="E3E3E3"/>
          </p15:clr>
        </p15:guide>
        <p15:guide id="21" pos="7296">
          <p15:clr>
            <a:srgbClr val="E3E3E3"/>
          </p15:clr>
        </p15:guide>
        <p15:guide id="22" orient="horz">
          <p15:clr>
            <a:srgbClr val="E3E3E3"/>
          </p15:clr>
        </p15:guide>
        <p15:guide id="23" orient="horz" pos="4320">
          <p15:clr>
            <a:srgbClr val="E3E3E3"/>
          </p15:clr>
        </p15:guide>
        <p15:guide id="24" orient="horz" pos="253">
          <p15:clr>
            <a:srgbClr val="C35EA4"/>
          </p15:clr>
        </p15:guide>
        <p15:guide id="25" orient="horz" pos="3905">
          <p15:clr>
            <a:srgbClr val="C35EA4"/>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5884D0-6C0A-4957-A521-E7AECDD8A627}"/>
              </a:ext>
            </a:extLst>
          </p:cNvPr>
          <p:cNvSpPr>
            <a:spLocks noGrp="1"/>
          </p:cNvSpPr>
          <p:nvPr>
            <p:ph type="title"/>
          </p:nvPr>
        </p:nvSpPr>
        <p:spPr>
          <a:xfrm>
            <a:off x="609600" y="401638"/>
            <a:ext cx="10972800" cy="914400"/>
          </a:xfrm>
          <a:prstGeom prst="rect">
            <a:avLst/>
          </a:prstGeom>
        </p:spPr>
        <p:txBody>
          <a:bodyPr vert="horz" lIns="0" tIns="0" rIns="0" bIns="0" rtlCol="0" anchor="t">
            <a:normAutofit/>
          </a:bodyPr>
          <a:lstStyle/>
          <a:p>
            <a:r>
              <a:rPr lang="en-US"/>
              <a:t>Click to enter title here</a:t>
            </a:r>
            <a:endParaRPr lang="en-GB"/>
          </a:p>
        </p:txBody>
      </p:sp>
      <p:sp>
        <p:nvSpPr>
          <p:cNvPr id="4" name="Date Placeholder 3">
            <a:extLst>
              <a:ext uri="{FF2B5EF4-FFF2-40B4-BE49-F238E27FC236}">
                <a16:creationId xmlns:a16="http://schemas.microsoft.com/office/drawing/2014/main" id="{FD78F6B2-FAF9-4D08-B8BD-F2646AEF396C}"/>
              </a:ext>
            </a:extLst>
          </p:cNvPr>
          <p:cNvSpPr>
            <a:spLocks noGrp="1"/>
          </p:cNvSpPr>
          <p:nvPr>
            <p:ph type="dt" sz="half" idx="2"/>
          </p:nvPr>
        </p:nvSpPr>
        <p:spPr>
          <a:xfrm>
            <a:off x="10363199" y="6344085"/>
            <a:ext cx="1219199" cy="309145"/>
          </a:xfrm>
          <a:prstGeom prst="rect">
            <a:avLst/>
          </a:prstGeom>
        </p:spPr>
        <p:txBody>
          <a:bodyPr vert="horz" lIns="91440" tIns="45720" rIns="0" bIns="72000" rtlCol="0" anchor="b" anchorCtr="0">
            <a:noAutofit/>
          </a:bodyPr>
          <a:lstStyle>
            <a:lvl1pPr algn="r">
              <a:lnSpc>
                <a:spcPct val="100000"/>
              </a:lnSpc>
              <a:spcBef>
                <a:spcPts val="0"/>
              </a:spcBef>
              <a:spcAft>
                <a:spcPts val="0"/>
              </a:spcAft>
              <a:defRPr sz="800">
                <a:solidFill>
                  <a:schemeClr val="tx1"/>
                </a:solidFill>
              </a:defRPr>
            </a:lvl1pPr>
          </a:lstStyle>
          <a:p>
            <a:endParaRPr lang="en-GB"/>
          </a:p>
        </p:txBody>
      </p:sp>
      <p:sp>
        <p:nvSpPr>
          <p:cNvPr id="6" name="Slide Number Placeholder 5">
            <a:extLst>
              <a:ext uri="{FF2B5EF4-FFF2-40B4-BE49-F238E27FC236}">
                <a16:creationId xmlns:a16="http://schemas.microsoft.com/office/drawing/2014/main" id="{6410E024-D0BA-4349-981A-F74D8D6124B4}"/>
              </a:ext>
            </a:extLst>
          </p:cNvPr>
          <p:cNvSpPr>
            <a:spLocks noGrp="1"/>
          </p:cNvSpPr>
          <p:nvPr>
            <p:ph type="sldNum" sz="quarter" idx="4"/>
          </p:nvPr>
        </p:nvSpPr>
        <p:spPr>
          <a:xfrm>
            <a:off x="0" y="6344085"/>
            <a:ext cx="487680" cy="309145"/>
          </a:xfrm>
          <a:prstGeom prst="rect">
            <a:avLst/>
          </a:prstGeom>
        </p:spPr>
        <p:txBody>
          <a:bodyPr vert="horz" lIns="0" tIns="0" rIns="0" bIns="72000" rtlCol="0" anchor="b" anchorCtr="0">
            <a:noAutofit/>
          </a:bodyPr>
          <a:lstStyle>
            <a:lvl1pPr algn="r">
              <a:lnSpc>
                <a:spcPct val="100000"/>
              </a:lnSpc>
              <a:spcBef>
                <a:spcPts val="0"/>
              </a:spcBef>
              <a:spcAft>
                <a:spcPts val="0"/>
              </a:spcAft>
              <a:defRPr sz="800">
                <a:solidFill>
                  <a:schemeClr val="tx1"/>
                </a:solidFill>
              </a:defRPr>
            </a:lvl1pPr>
          </a:lstStyle>
          <a:p>
            <a:fld id="{F8E47D07-9D1E-4FE9-B31A-2F5863681021}" type="slidenum">
              <a:rPr lang="en-GB" smtClean="0"/>
              <a:pPr/>
              <a:t>‹#›</a:t>
            </a:fld>
            <a:endParaRPr lang="en-GB"/>
          </a:p>
        </p:txBody>
      </p:sp>
      <p:sp>
        <p:nvSpPr>
          <p:cNvPr id="8" name="Text Placeholder 7">
            <a:extLst>
              <a:ext uri="{FF2B5EF4-FFF2-40B4-BE49-F238E27FC236}">
                <a16:creationId xmlns:a16="http://schemas.microsoft.com/office/drawing/2014/main" id="{6E248C0A-0C4B-4F9E-B86F-C76D98029E86}"/>
              </a:ext>
            </a:extLst>
          </p:cNvPr>
          <p:cNvSpPr>
            <a:spLocks noGrp="1"/>
          </p:cNvSpPr>
          <p:nvPr>
            <p:ph type="body" idx="1"/>
          </p:nvPr>
        </p:nvSpPr>
        <p:spPr>
          <a:xfrm>
            <a:off x="609600" y="1468438"/>
            <a:ext cx="10972800" cy="4730749"/>
          </a:xfrm>
          <a:prstGeom prst="rect">
            <a:avLst/>
          </a:prstGeom>
        </p:spPr>
        <p:txBody>
          <a:bodyPr vert="horz" lIns="0" tIns="0" rIns="0" bIns="0" rtlCol="0">
            <a:noAutofit/>
          </a:bodyPr>
          <a:lstStyle/>
          <a:p>
            <a:pPr lvl="0"/>
            <a:r>
              <a:rPr lang="en-US"/>
              <a:t>Click to add text here. </a:t>
            </a:r>
            <a:br>
              <a:rPr lang="en-US"/>
            </a:br>
            <a:r>
              <a:rPr lang="en-US"/>
              <a:t>When pasting copy from other slides, be sure to use the Paste and Match Formatting shortcut (</a:t>
            </a:r>
            <a:r>
              <a:rPr lang="en-US" err="1"/>
              <a:t>Cmd</a:t>
            </a:r>
            <a:r>
              <a:rPr lang="en-US"/>
              <a:t> + Option + Shift + V).</a:t>
            </a:r>
            <a:br>
              <a:rPr lang="en-US"/>
            </a:br>
            <a:r>
              <a:rPr lang="en-US"/>
              <a:t>To increase bullet level, select your text and press Tab.</a:t>
            </a:r>
            <a:br>
              <a:rPr lang="en-US"/>
            </a:br>
            <a:r>
              <a:rPr lang="en-US"/>
              <a:t>To decrease bullet level, select your bullet text and press Shift + Tab.</a:t>
            </a:r>
          </a:p>
          <a:p>
            <a:pPr lvl="1"/>
            <a:r>
              <a:rPr lang="en-US"/>
              <a:t>Second level</a:t>
            </a:r>
          </a:p>
          <a:p>
            <a:pPr lvl="2"/>
            <a:r>
              <a:rPr lang="en-US"/>
              <a:t>Third level</a:t>
            </a:r>
          </a:p>
          <a:p>
            <a:pPr lvl="3"/>
            <a:r>
              <a:rPr lang="en-US"/>
              <a:t>Fourth level</a:t>
            </a:r>
          </a:p>
          <a:p>
            <a:pPr lvl="4"/>
            <a:r>
              <a:rPr lang="en-US"/>
              <a:t>Fifth level</a:t>
            </a:r>
          </a:p>
        </p:txBody>
      </p:sp>
      <p:sp>
        <p:nvSpPr>
          <p:cNvPr id="7" name="Text Placeholder 30">
            <a:extLst>
              <a:ext uri="{FF2B5EF4-FFF2-40B4-BE49-F238E27FC236}">
                <a16:creationId xmlns:a16="http://schemas.microsoft.com/office/drawing/2014/main" id="{8B29A5C8-68FC-296D-D70C-338F68D2DF55}"/>
              </a:ext>
            </a:extLst>
          </p:cNvPr>
          <p:cNvSpPr txBox="1">
            <a:spLocks/>
          </p:cNvSpPr>
          <p:nvPr userDrawn="1"/>
        </p:nvSpPr>
        <p:spPr>
          <a:xfrm>
            <a:off x="11704319" y="6321108"/>
            <a:ext cx="294812" cy="355098"/>
          </a:xfrm>
          <a:prstGeom prst="rect">
            <a:avLst/>
          </a:prstGeom>
          <a:blipFill>
            <a:blip>
              <a:extLst>
                <a:ext uri="{96DAC541-7B7A-43D3-8B79-37D633B846F1}">
                  <asvg:svgBlip xmlns:asvg="http://schemas.microsoft.com/office/drawing/2016/SVG/main" r:embed="rId16"/>
                </a:ext>
              </a:extLst>
            </a:blip>
            <a:stretch>
              <a:fillRect/>
            </a:stretch>
          </a:blipFill>
        </p:spPr>
        <p:txBody>
          <a:bodyPr/>
          <a:lstStyle>
            <a:lvl1pPr marL="0" indent="0" algn="l" defTabSz="914400" rtl="0" eaLnBrk="1" latinLnBrk="0" hangingPunct="1">
              <a:lnSpc>
                <a:spcPct val="90000"/>
              </a:lnSpc>
              <a:spcBef>
                <a:spcPts val="0"/>
              </a:spcBef>
              <a:spcAft>
                <a:spcPts val="600"/>
              </a:spcAft>
              <a:buFont typeface="Arial" panose="020B0604020202020204" pitchFamily="34" charset="0"/>
              <a:buNone/>
              <a:defRPr sz="1600" kern="1200">
                <a:solidFill>
                  <a:schemeClr val="tx2"/>
                </a:solidFill>
                <a:latin typeface="+mn-lt"/>
                <a:ea typeface="+mn-ea"/>
                <a:cs typeface="+mn-cs"/>
              </a:defRPr>
            </a:lvl1pPr>
            <a:lvl2pPr marL="228600"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600" kern="1200">
                <a:solidFill>
                  <a:schemeClr val="tx2"/>
                </a:solidFill>
                <a:latin typeface="+mn-lt"/>
                <a:ea typeface="+mn-ea"/>
                <a:cs typeface="+mn-cs"/>
              </a:defRPr>
            </a:lvl2pPr>
            <a:lvl3pPr marL="444500"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400" kern="1200">
                <a:solidFill>
                  <a:schemeClr val="tx2"/>
                </a:solidFill>
                <a:latin typeface="+mn-lt"/>
                <a:ea typeface="+mn-ea"/>
                <a:cs typeface="+mn-cs"/>
              </a:defRPr>
            </a:lvl3pPr>
            <a:lvl4pPr marL="625475"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200" kern="1200">
                <a:solidFill>
                  <a:schemeClr val="tx2"/>
                </a:solidFill>
                <a:latin typeface="+mn-lt"/>
                <a:ea typeface="+mn-ea"/>
                <a:cs typeface="+mn-cs"/>
              </a:defRPr>
            </a:lvl4pPr>
            <a:lvl5pPr marL="806450" indent="-228600" algn="l" defTabSz="914400" rtl="0" eaLnBrk="1" latinLnBrk="0" hangingPunct="1">
              <a:lnSpc>
                <a:spcPct val="90000"/>
              </a:lnSpc>
              <a:spcBef>
                <a:spcPts val="0"/>
              </a:spcBef>
              <a:spcAft>
                <a:spcPts val="600"/>
              </a:spcAft>
              <a:buClr>
                <a:schemeClr val="accent1"/>
              </a:buClr>
              <a:buSzPct val="90000"/>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a:t> </a:t>
            </a:r>
          </a:p>
        </p:txBody>
      </p:sp>
    </p:spTree>
    <p:custDataLst>
      <p:tags r:id="rId15"/>
    </p:custDataLst>
    <p:extLst>
      <p:ext uri="{BB962C8B-B14F-4D97-AF65-F5344CB8AC3E}">
        <p14:creationId xmlns:p14="http://schemas.microsoft.com/office/powerpoint/2010/main" val="299460536"/>
      </p:ext>
    </p:extLst>
  </p:cSld>
  <p:clrMap bg1="lt1" tx1="dk1" bg2="lt2" tx2="dk2" accent1="accent1" accent2="accent2" accent3="accent3" accent4="accent4" accent5="accent5" accent6="accent6" hlink="hlink" folHlink="folHlink"/>
  <p:sldLayoutIdLst>
    <p:sldLayoutId id="2147484188" r:id="rId1"/>
    <p:sldLayoutId id="2147484189" r:id="rId2"/>
    <p:sldLayoutId id="2147484190" r:id="rId3"/>
    <p:sldLayoutId id="2147484191" r:id="rId4"/>
    <p:sldLayoutId id="2147484192" r:id="rId5"/>
    <p:sldLayoutId id="2147484193" r:id="rId6"/>
    <p:sldLayoutId id="2147484194" r:id="rId7"/>
    <p:sldLayoutId id="2147484195" r:id="rId8"/>
    <p:sldLayoutId id="2147484196" r:id="rId9"/>
    <p:sldLayoutId id="2147484197" r:id="rId10"/>
    <p:sldLayoutId id="2147484198" r:id="rId11"/>
    <p:sldLayoutId id="2147484199" r:id="rId12"/>
    <p:sldLayoutId id="2147484200" r:id="rId13"/>
  </p:sldLayoutIdLst>
  <p:hf hdr="0" ftr="0"/>
  <p:txStyles>
    <p:titleStyle>
      <a:lvl1pPr algn="l" defTabSz="914400" rtl="0" eaLnBrk="1" latinLnBrk="0" hangingPunct="1">
        <a:lnSpc>
          <a:spcPct val="90000"/>
        </a:lnSpc>
        <a:spcBef>
          <a:spcPct val="0"/>
        </a:spcBef>
        <a:buNone/>
        <a:defRPr sz="3600" kern="1200">
          <a:solidFill>
            <a:schemeClr val="accent1"/>
          </a:solidFill>
          <a:latin typeface="+mj-lt"/>
          <a:ea typeface="+mj-ea"/>
          <a:cs typeface="+mj-cs"/>
        </a:defRPr>
      </a:lvl1pPr>
    </p:titleStyle>
    <p:bodyStyle>
      <a:lvl1pPr marL="228600" indent="-228600" algn="l" defTabSz="914400" rtl="0" eaLnBrk="1" latinLnBrk="0" hangingPunct="1">
        <a:lnSpc>
          <a:spcPct val="10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1pPr>
      <a:lvl2pPr marL="460800" marR="0" indent="-230400" algn="l" defTabSz="914400" rtl="0" eaLnBrk="1" fontAlgn="auto" latinLnBrk="0" hangingPunct="1">
        <a:lnSpc>
          <a:spcPct val="100000"/>
        </a:lnSpc>
        <a:spcBef>
          <a:spcPts val="0"/>
        </a:spcBef>
        <a:spcAft>
          <a:spcPts val="800"/>
        </a:spcAft>
        <a:buClrTx/>
        <a:buSzPct val="100000"/>
        <a:buFont typeface="Arial" panose="020B0604020202020204" pitchFamily="34" charset="0"/>
        <a:buChar char="•"/>
        <a:tabLst/>
        <a:defRPr lang="en-US" sz="2400" kern="1200" dirty="0">
          <a:solidFill>
            <a:schemeClr val="tx1"/>
          </a:solidFill>
          <a:latin typeface="+mn-lt"/>
          <a:ea typeface="+mn-ea"/>
          <a:cs typeface="+mn-cs"/>
        </a:defRPr>
      </a:lvl2pPr>
      <a:lvl3pPr marL="691200" indent="-230400" algn="l" defTabSz="914400" rtl="0" eaLnBrk="1" latinLnBrk="0" hangingPunct="1">
        <a:lnSpc>
          <a:spcPct val="100000"/>
        </a:lnSpc>
        <a:spcBef>
          <a:spcPts val="0"/>
        </a:spcBef>
        <a:spcAft>
          <a:spcPts val="800"/>
        </a:spcAft>
        <a:buClrTx/>
        <a:buSzPct val="100000"/>
        <a:buFont typeface="Arial" panose="020B0604020202020204" pitchFamily="34" charset="0"/>
        <a:buChar char="•"/>
        <a:defRPr lang="en-US" sz="2000" kern="1200" dirty="0">
          <a:solidFill>
            <a:schemeClr val="tx1"/>
          </a:solidFill>
          <a:latin typeface="+mn-lt"/>
          <a:ea typeface="+mn-ea"/>
          <a:cs typeface="+mn-cs"/>
        </a:defRPr>
      </a:lvl3pPr>
      <a:lvl4pPr marL="921600" indent="-230400" algn="l" defTabSz="914400" rtl="0" eaLnBrk="1" latinLnBrk="0" hangingPunct="1">
        <a:lnSpc>
          <a:spcPct val="100000"/>
        </a:lnSpc>
        <a:spcBef>
          <a:spcPts val="0"/>
        </a:spcBef>
        <a:spcAft>
          <a:spcPts val="800"/>
        </a:spcAft>
        <a:buClrTx/>
        <a:buSzPct val="100000"/>
        <a:buFont typeface="Arial" panose="020B0604020202020204" pitchFamily="34" charset="0"/>
        <a:buChar char="•"/>
        <a:defRPr lang="en-US" sz="2000" kern="1200" dirty="0">
          <a:solidFill>
            <a:schemeClr val="tx1"/>
          </a:solidFill>
          <a:latin typeface="+mn-lt"/>
          <a:ea typeface="+mn-ea"/>
          <a:cs typeface="+mn-cs"/>
        </a:defRPr>
      </a:lvl4pPr>
      <a:lvl5pPr marL="1152000" indent="-228600" algn="l" defTabSz="914400" rtl="0" eaLnBrk="1" latinLnBrk="0" hangingPunct="1">
        <a:lnSpc>
          <a:spcPct val="100000"/>
        </a:lnSpc>
        <a:spcBef>
          <a:spcPts val="0"/>
        </a:spcBef>
        <a:spcAft>
          <a:spcPts val="800"/>
        </a:spcAft>
        <a:buClrTx/>
        <a:buSzPct val="10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E3E3E3"/>
          </p15:clr>
        </p15:guide>
        <p15:guide id="2" pos="7680">
          <p15:clr>
            <a:srgbClr val="E3E3E3"/>
          </p15:clr>
        </p15:guide>
        <p15:guide id="3" pos="384">
          <p15:clr>
            <a:srgbClr val="E3E3E3"/>
          </p15:clr>
        </p15:guide>
        <p15:guide id="4" pos="768">
          <p15:clr>
            <a:srgbClr val="E3E3E3"/>
          </p15:clr>
        </p15:guide>
        <p15:guide id="5" pos="1152">
          <p15:clr>
            <a:srgbClr val="E3E3E3"/>
          </p15:clr>
        </p15:guide>
        <p15:guide id="6" pos="1536">
          <p15:clr>
            <a:srgbClr val="E3E3E3"/>
          </p15:clr>
        </p15:guide>
        <p15:guide id="7" pos="1920">
          <p15:clr>
            <a:srgbClr val="E3E3E3"/>
          </p15:clr>
        </p15:guide>
        <p15:guide id="8" pos="2304">
          <p15:clr>
            <a:srgbClr val="E3E3E3"/>
          </p15:clr>
        </p15:guide>
        <p15:guide id="9" pos="2688">
          <p15:clr>
            <a:srgbClr val="E3E3E3"/>
          </p15:clr>
        </p15:guide>
        <p15:guide id="10" pos="3072">
          <p15:clr>
            <a:srgbClr val="E3E3E3"/>
          </p15:clr>
        </p15:guide>
        <p15:guide id="11" pos="3456">
          <p15:clr>
            <a:srgbClr val="E3E3E3"/>
          </p15:clr>
        </p15:guide>
        <p15:guide id="12" pos="3840">
          <p15:clr>
            <a:srgbClr val="E3E3E3"/>
          </p15:clr>
        </p15:guide>
        <p15:guide id="13" pos="4224">
          <p15:clr>
            <a:srgbClr val="E3E3E3"/>
          </p15:clr>
        </p15:guide>
        <p15:guide id="14" pos="4608">
          <p15:clr>
            <a:srgbClr val="E3E3E3"/>
          </p15:clr>
        </p15:guide>
        <p15:guide id="15" pos="4992">
          <p15:clr>
            <a:srgbClr val="E3E3E3"/>
          </p15:clr>
        </p15:guide>
        <p15:guide id="16" pos="5376">
          <p15:clr>
            <a:srgbClr val="E3E3E3"/>
          </p15:clr>
        </p15:guide>
        <p15:guide id="17" pos="5760">
          <p15:clr>
            <a:srgbClr val="E3E3E3"/>
          </p15:clr>
        </p15:guide>
        <p15:guide id="18" pos="6144">
          <p15:clr>
            <a:srgbClr val="E3E3E3"/>
          </p15:clr>
        </p15:guide>
        <p15:guide id="19" pos="6528">
          <p15:clr>
            <a:srgbClr val="E3E3E3"/>
          </p15:clr>
        </p15:guide>
        <p15:guide id="20" pos="6912">
          <p15:clr>
            <a:srgbClr val="E3E3E3"/>
          </p15:clr>
        </p15:guide>
        <p15:guide id="21" pos="7296">
          <p15:clr>
            <a:srgbClr val="E3E3E3"/>
          </p15:clr>
        </p15:guide>
        <p15:guide id="22" orient="horz">
          <p15:clr>
            <a:srgbClr val="E3E3E3"/>
          </p15:clr>
        </p15:guide>
        <p15:guide id="23" orient="horz" pos="4320">
          <p15:clr>
            <a:srgbClr val="E3E3E3"/>
          </p15:clr>
        </p15:guide>
        <p15:guide id="24" orient="horz" pos="253">
          <p15:clr>
            <a:srgbClr val="C35EA4"/>
          </p15:clr>
        </p15:guide>
        <p15:guide id="25" orient="horz" pos="3905">
          <p15:clr>
            <a:srgbClr val="C35E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1.xml"/><Relationship Id="rId1" Type="http://schemas.openxmlformats.org/officeDocument/2006/relationships/tags" Target="../tags/tag93.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3.png"/><Relationship Id="rId3" Type="http://schemas.openxmlformats.org/officeDocument/2006/relationships/image" Target="../media/image13.svg"/><Relationship Id="rId7" Type="http://schemas.openxmlformats.org/officeDocument/2006/relationships/image" Target="../media/image17.png"/><Relationship Id="rId12" Type="http://schemas.openxmlformats.org/officeDocument/2006/relationships/image" Target="../media/image22.svg"/><Relationship Id="rId2" Type="http://schemas.openxmlformats.org/officeDocument/2006/relationships/notesSlide" Target="../notesSlides/notesSlide1.xml"/><Relationship Id="rId1" Type="http://schemas.openxmlformats.org/officeDocument/2006/relationships/slideLayout" Target="../slideLayouts/slideLayout35.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3" Type="http://schemas.openxmlformats.org/officeDocument/2006/relationships/image" Target="../media/image25.svg"/><Relationship Id="rId7" Type="http://schemas.openxmlformats.org/officeDocument/2006/relationships/image" Target="../media/image29.svg"/><Relationship Id="rId12" Type="http://schemas.openxmlformats.org/officeDocument/2006/relationships/image" Target="../media/image34.png"/><Relationship Id="rId17" Type="http://schemas.openxmlformats.org/officeDocument/2006/relationships/image" Target="../media/image39.png"/><Relationship Id="rId2" Type="http://schemas.openxmlformats.org/officeDocument/2006/relationships/image" Target="../media/image24.svg"/><Relationship Id="rId16" Type="http://schemas.openxmlformats.org/officeDocument/2006/relationships/image" Target="../media/image38.png"/><Relationship Id="rId1" Type="http://schemas.openxmlformats.org/officeDocument/2006/relationships/slideLayout" Target="../slideLayouts/slideLayout40.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svg"/><Relationship Id="rId15" Type="http://schemas.openxmlformats.org/officeDocument/2006/relationships/image" Target="../media/image37.png"/><Relationship Id="rId10" Type="http://schemas.openxmlformats.org/officeDocument/2006/relationships/image" Target="../media/image32.png"/><Relationship Id="rId4" Type="http://schemas.openxmlformats.org/officeDocument/2006/relationships/image" Target="../media/image26.svg"/><Relationship Id="rId9" Type="http://schemas.openxmlformats.org/officeDocument/2006/relationships/image" Target="../media/image31.png"/><Relationship Id="rId14" Type="http://schemas.openxmlformats.org/officeDocument/2006/relationships/image" Target="../media/image36.jpeg"/></Relationships>
</file>

<file path=ppt/slides/_rels/slide7.xml.rels><?xml version="1.0" encoding="UTF-8" standalone="yes"?>
<Relationships xmlns="http://schemas.openxmlformats.org/package/2006/relationships"><Relationship Id="rId8" Type="http://schemas.microsoft.com/office/2007/relationships/hdphoto" Target="../media/hdphoto5.wdp"/><Relationship Id="rId13" Type="http://schemas.openxmlformats.org/officeDocument/2006/relationships/image" Target="../media/image43.png"/><Relationship Id="rId3" Type="http://schemas.openxmlformats.org/officeDocument/2006/relationships/notesSlide" Target="../notesSlides/notesSlide2.xml"/><Relationship Id="rId7" Type="http://schemas.microsoft.com/office/2007/relationships/hdphoto" Target="../media/hdphoto4.wdp"/><Relationship Id="rId12" Type="http://schemas.openxmlformats.org/officeDocument/2006/relationships/image" Target="../media/image42.png"/><Relationship Id="rId2" Type="http://schemas.openxmlformats.org/officeDocument/2006/relationships/slideLayout" Target="../slideLayouts/slideLayout30.xml"/><Relationship Id="rId16" Type="http://schemas.openxmlformats.org/officeDocument/2006/relationships/image" Target="../media/image46.png"/><Relationship Id="rId1" Type="http://schemas.openxmlformats.org/officeDocument/2006/relationships/tags" Target="../tags/tag94.xml"/><Relationship Id="rId6" Type="http://schemas.microsoft.com/office/2007/relationships/hdphoto" Target="../media/hdphoto3.wdp"/><Relationship Id="rId11" Type="http://schemas.microsoft.com/office/2007/relationships/hdphoto" Target="../media/hdphoto7.wdp"/><Relationship Id="rId5" Type="http://schemas.microsoft.com/office/2007/relationships/hdphoto" Target="../media/hdphoto2.wdp"/><Relationship Id="rId15" Type="http://schemas.openxmlformats.org/officeDocument/2006/relationships/image" Target="../media/image45.png"/><Relationship Id="rId10" Type="http://schemas.openxmlformats.org/officeDocument/2006/relationships/image" Target="../media/image41.png"/><Relationship Id="rId4" Type="http://schemas.openxmlformats.org/officeDocument/2006/relationships/image" Target="../media/image40.png"/><Relationship Id="rId9" Type="http://schemas.microsoft.com/office/2007/relationships/hdphoto" Target="../media/hdphoto6.wdp"/><Relationship Id="rId14" Type="http://schemas.openxmlformats.org/officeDocument/2006/relationships/image" Target="../media/image44.png"/></Relationships>
</file>

<file path=ppt/slides/_rels/slide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53.xml"/><Relationship Id="rId1" Type="http://schemas.openxmlformats.org/officeDocument/2006/relationships/tags" Target="../tags/tag95.xml"/><Relationship Id="rId4" Type="http://schemas.openxmlformats.org/officeDocument/2006/relationships/image" Target="../media/image37.png"/></Relationships>
</file>

<file path=ppt/slides/_rels/slide9.xml.rels><?xml version="1.0" encoding="UTF-8" standalone="yes"?>
<Relationships xmlns="http://schemas.openxmlformats.org/package/2006/relationships"><Relationship Id="rId3" Type="http://schemas.openxmlformats.org/officeDocument/2006/relationships/image" Target="../media/image48.png"/><Relationship Id="rId2" Type="http://schemas.microsoft.com/office/2018/10/relationships/comments" Target="../comments/modernComment_31C_98C4DA54.xml"/><Relationship Id="rId1" Type="http://schemas.openxmlformats.org/officeDocument/2006/relationships/slideLayout" Target="../slideLayouts/slideLayout78.xml"/><Relationship Id="rId5" Type="http://schemas.openxmlformats.org/officeDocument/2006/relationships/image" Target="../media/image50.svg"/><Relationship Id="rId4" Type="http://schemas.openxmlformats.org/officeDocument/2006/relationships/image" Target="../media/image49.svg"/></Relationships>
</file>

<file path=ppt/slides/_rels/slide10.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image" Target="../media/image51.png"/><Relationship Id="rId7" Type="http://schemas.openxmlformats.org/officeDocument/2006/relationships/image" Target="../media/image55.svg"/><Relationship Id="rId2" Type="http://schemas.microsoft.com/office/2018/10/relationships/comments" Target="../comments/modernComment_317_4780B858.xml"/><Relationship Id="rId1" Type="http://schemas.openxmlformats.org/officeDocument/2006/relationships/slideLayout" Target="../slideLayouts/slideLayout78.xml"/><Relationship Id="rId6" Type="http://schemas.openxmlformats.org/officeDocument/2006/relationships/image" Target="../media/image54.svg"/><Relationship Id="rId5" Type="http://schemas.openxmlformats.org/officeDocument/2006/relationships/image" Target="../media/image53.svg"/><Relationship Id="rId10" Type="http://schemas.openxmlformats.org/officeDocument/2006/relationships/image" Target="../media/image58.svg"/><Relationship Id="rId4" Type="http://schemas.openxmlformats.org/officeDocument/2006/relationships/image" Target="../media/image52.png"/><Relationship Id="rId9" Type="http://schemas.openxmlformats.org/officeDocument/2006/relationships/image" Target="../media/image57.svg"/></Relationships>
</file>

<file path=ppt/slides/_rels/slide1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30.xml"/><Relationship Id="rId6" Type="http://schemas.openxmlformats.org/officeDocument/2006/relationships/image" Target="../media/image63.svg"/><Relationship Id="rId5" Type="http://schemas.openxmlformats.org/officeDocument/2006/relationships/image" Target="../media/image62.png"/><Relationship Id="rId4" Type="http://schemas.openxmlformats.org/officeDocument/2006/relationships/image" Target="../media/image61.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9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9D9096-C884-9C95-8D9E-1DB94BF33629}"/>
              </a:ext>
            </a:extLst>
          </p:cNvPr>
          <p:cNvSpPr>
            <a:spLocks noGrp="1"/>
          </p:cNvSpPr>
          <p:nvPr>
            <p:ph type="dt" sz="half" idx="26"/>
          </p:nvPr>
        </p:nvSpPr>
        <p:spPr>
          <a:xfrm>
            <a:off x="1219200" y="6027536"/>
            <a:ext cx="1828800" cy="169277"/>
          </a:xfrm>
        </p:spPr>
        <p:txBody>
          <a:bodyPr/>
          <a:lstStyle/>
          <a:p>
            <a:r>
              <a:rPr lang="en-GB" dirty="0"/>
              <a:t>2026-10-20</a:t>
            </a:r>
          </a:p>
        </p:txBody>
      </p:sp>
      <p:sp>
        <p:nvSpPr>
          <p:cNvPr id="3" name="Text Placeholder 2">
            <a:extLst>
              <a:ext uri="{FF2B5EF4-FFF2-40B4-BE49-F238E27FC236}">
                <a16:creationId xmlns:a16="http://schemas.microsoft.com/office/drawing/2014/main" id="{D5BADEA6-CA54-71EF-EBFE-9297AC267510}"/>
              </a:ext>
            </a:extLst>
          </p:cNvPr>
          <p:cNvSpPr>
            <a:spLocks noGrp="1"/>
          </p:cNvSpPr>
          <p:nvPr>
            <p:ph type="body" sz="quarter" idx="27"/>
          </p:nvPr>
        </p:nvSpPr>
        <p:spPr/>
        <p:txBody>
          <a:bodyPr/>
          <a:lstStyle/>
          <a:p>
            <a:endParaRPr lang="en-US"/>
          </a:p>
        </p:txBody>
      </p:sp>
      <p:sp>
        <p:nvSpPr>
          <p:cNvPr id="4" name="Title 3">
            <a:extLst>
              <a:ext uri="{FF2B5EF4-FFF2-40B4-BE49-F238E27FC236}">
                <a16:creationId xmlns:a16="http://schemas.microsoft.com/office/drawing/2014/main" id="{0B58EB25-7159-2236-8AE8-72BFE0E8D314}"/>
              </a:ext>
            </a:extLst>
          </p:cNvPr>
          <p:cNvSpPr>
            <a:spLocks noGrp="1"/>
          </p:cNvSpPr>
          <p:nvPr>
            <p:ph type="title"/>
          </p:nvPr>
        </p:nvSpPr>
        <p:spPr>
          <a:xfrm>
            <a:off x="1219201" y="1793325"/>
            <a:ext cx="5295152" cy="2649135"/>
          </a:xfrm>
        </p:spPr>
        <p:txBody>
          <a:bodyPr/>
          <a:lstStyle/>
          <a:p>
            <a:r>
              <a:rPr lang="en-US" dirty="0"/>
              <a:t>Towards </a:t>
            </a:r>
            <a:br>
              <a:rPr lang="en-US" dirty="0"/>
            </a:br>
            <a:r>
              <a:rPr lang="en-US" dirty="0"/>
              <a:t>AI collaborators </a:t>
            </a:r>
            <a:br>
              <a:rPr lang="en-US" dirty="0"/>
            </a:br>
            <a:r>
              <a:rPr lang="en-US" dirty="0"/>
              <a:t>in drug discovery</a:t>
            </a:r>
          </a:p>
        </p:txBody>
      </p:sp>
      <p:sp>
        <p:nvSpPr>
          <p:cNvPr id="6" name="Text Placeholder 5">
            <a:extLst>
              <a:ext uri="{FF2B5EF4-FFF2-40B4-BE49-F238E27FC236}">
                <a16:creationId xmlns:a16="http://schemas.microsoft.com/office/drawing/2014/main" id="{150829C7-1E30-7AF1-60A9-9702AEE01626}"/>
              </a:ext>
            </a:extLst>
          </p:cNvPr>
          <p:cNvSpPr>
            <a:spLocks noGrp="1"/>
          </p:cNvSpPr>
          <p:nvPr>
            <p:ph type="body" sz="quarter" idx="21"/>
          </p:nvPr>
        </p:nvSpPr>
        <p:spPr>
          <a:xfrm>
            <a:off x="1219200" y="4697505"/>
            <a:ext cx="4876799" cy="1075765"/>
          </a:xfrm>
        </p:spPr>
        <p:txBody>
          <a:bodyPr vert="horz" lIns="0" tIns="0" rIns="0" bIns="0" rtlCol="0" anchor="t">
            <a:normAutofit fontScale="92500" lnSpcReduction="10000"/>
          </a:bodyPr>
          <a:lstStyle/>
          <a:p>
            <a:r>
              <a:rPr lang="en-US" dirty="0"/>
              <a:t>Samuel Genheden</a:t>
            </a:r>
          </a:p>
          <a:p>
            <a:r>
              <a:rPr lang="en-US" sz="2000" dirty="0">
                <a:ea typeface="+mn-lt"/>
                <a:cs typeface="+mn-lt"/>
              </a:rPr>
              <a:t>Molecular AI, Discovery Sciences, R&amp;D, AstraZeneca, Gothenburg, Sweden</a:t>
            </a:r>
            <a:endParaRPr lang="en-US" sz="2000" dirty="0"/>
          </a:p>
          <a:p>
            <a:endParaRPr lang="en-US" dirty="0">
              <a:ea typeface="Calibri"/>
              <a:cs typeface="Calibri"/>
            </a:endParaRPr>
          </a:p>
        </p:txBody>
      </p:sp>
      <p:sp>
        <p:nvSpPr>
          <p:cNvPr id="10" name="Picture Placeholder 9">
            <a:extLst>
              <a:ext uri="{FF2B5EF4-FFF2-40B4-BE49-F238E27FC236}">
                <a16:creationId xmlns:a16="http://schemas.microsoft.com/office/drawing/2014/main" id="{EC8C7259-D86B-4186-0D07-806DDD294EA6}"/>
              </a:ext>
            </a:extLst>
          </p:cNvPr>
          <p:cNvSpPr>
            <a:spLocks noGrp="1"/>
          </p:cNvSpPr>
          <p:nvPr>
            <p:ph type="pic" sz="quarter" idx="20"/>
          </p:nvPr>
        </p:nvSpPr>
        <p:spPr>
          <a:solidFill>
            <a:schemeClr val="bg1"/>
          </a:solidFill>
        </p:spPr>
        <p:txBody>
          <a:bodyPr/>
          <a:lstStyle/>
          <a:p>
            <a:endParaRPr lang="en-SE" dirty="0"/>
          </a:p>
        </p:txBody>
      </p:sp>
      <p:pic>
        <p:nvPicPr>
          <p:cNvPr id="5" name="Picture Placeholder 6" descr="A cartoon of a person wearing a white coat and holding a pipette&#10;&#10;AI-generated content may be incorrect.">
            <a:extLst>
              <a:ext uri="{FF2B5EF4-FFF2-40B4-BE49-F238E27FC236}">
                <a16:creationId xmlns:a16="http://schemas.microsoft.com/office/drawing/2014/main" id="{0BB8C64C-EF7E-9A08-C9D0-7621A1C963C7}"/>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42000" contrast="10000"/>
                    </a14:imgEffect>
                  </a14:imgLayer>
                </a14:imgProps>
              </a:ext>
            </a:extLst>
          </a:blip>
          <a:srcRect l="23333" r="23333"/>
          <a:stretch/>
        </p:blipFill>
        <p:spPr>
          <a:xfrm>
            <a:off x="6858000" y="152400"/>
            <a:ext cx="5486400" cy="6858000"/>
          </a:xfrm>
          <a:prstGeom prst="rect">
            <a:avLst/>
          </a:prstGeom>
          <a:solidFill>
            <a:srgbClr val="9DB0AC">
              <a:lumMod val="40000"/>
              <a:lumOff val="60000"/>
            </a:srgbClr>
          </a:solidFill>
        </p:spPr>
      </p:pic>
    </p:spTree>
    <p:custDataLst>
      <p:tags r:id="rId1"/>
    </p:custDataLst>
    <p:extLst>
      <p:ext uri="{BB962C8B-B14F-4D97-AF65-F5344CB8AC3E}">
        <p14:creationId xmlns:p14="http://schemas.microsoft.com/office/powerpoint/2010/main" val="1903872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D56C026-86B4-96EE-DF55-CB00FA65414A}"/>
              </a:ext>
            </a:extLst>
          </p:cNvPr>
          <p:cNvSpPr>
            <a:spLocks noGrp="1"/>
          </p:cNvSpPr>
          <p:nvPr>
            <p:ph type="body" sz="quarter" idx="111"/>
          </p:nvPr>
        </p:nvSpPr>
        <p:spPr/>
        <p:txBody>
          <a:bodyPr/>
          <a:lstStyle/>
          <a:p>
            <a:endParaRPr lang="en-GB"/>
          </a:p>
        </p:txBody>
      </p:sp>
      <p:sp>
        <p:nvSpPr>
          <p:cNvPr id="3" name="Date Placeholder 2">
            <a:extLst>
              <a:ext uri="{FF2B5EF4-FFF2-40B4-BE49-F238E27FC236}">
                <a16:creationId xmlns:a16="http://schemas.microsoft.com/office/drawing/2014/main" id="{1E1BE84B-B805-7957-8585-E46300FCACB1}"/>
              </a:ext>
            </a:extLst>
          </p:cNvPr>
          <p:cNvSpPr>
            <a:spLocks noGrp="1"/>
          </p:cNvSpPr>
          <p:nvPr>
            <p:ph type="dt" sz="half" idx="2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a:ln>
                <a:noFill/>
              </a:ln>
              <a:solidFill>
                <a:srgbClr val="3F4444"/>
              </a:solidFill>
              <a:effectLst/>
              <a:uLnTx/>
              <a:uFillTx/>
              <a:latin typeface="Calibri"/>
              <a:ea typeface="+mn-ea"/>
              <a:cs typeface="+mn-cs"/>
            </a:endParaRPr>
          </a:p>
        </p:txBody>
      </p:sp>
      <p:sp>
        <p:nvSpPr>
          <p:cNvPr id="4" name="Slide Number Placeholder 3">
            <a:extLst>
              <a:ext uri="{FF2B5EF4-FFF2-40B4-BE49-F238E27FC236}">
                <a16:creationId xmlns:a16="http://schemas.microsoft.com/office/drawing/2014/main" id="{AFB7204F-49CC-FD7D-C7D8-45199E9783C0}"/>
              </a:ext>
            </a:extLst>
          </p:cNvPr>
          <p:cNvSpPr>
            <a:spLocks noGrp="1"/>
          </p:cNvSpPr>
          <p:nvPr>
            <p:ph type="sldNum" sz="quarter" idx="2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E47D07-9D1E-4FE9-B31A-2F5863681021}" type="slidenum">
              <a:rPr kumimoji="0" lang="en-GB" sz="800" b="0" i="0" u="none" strike="noStrike" kern="1200" cap="none" spc="0" normalizeH="0" baseline="0" noProof="0" smtClean="0">
                <a:ln>
                  <a:noFill/>
                </a:ln>
                <a:solidFill>
                  <a:srgbClr val="3F4444"/>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800" b="0" i="0" u="none" strike="noStrike" kern="1200" cap="none" spc="0" normalizeH="0" baseline="0" noProof="0">
              <a:ln>
                <a:noFill/>
              </a:ln>
              <a:solidFill>
                <a:srgbClr val="3F4444"/>
              </a:solidFill>
              <a:effectLst/>
              <a:uLnTx/>
              <a:uFillTx/>
              <a:latin typeface="Calibri"/>
              <a:ea typeface="+mn-ea"/>
              <a:cs typeface="+mn-cs"/>
            </a:endParaRPr>
          </a:p>
        </p:txBody>
      </p:sp>
      <p:pic>
        <p:nvPicPr>
          <p:cNvPr id="7" name="Picture 6" descr="A cartoon of a robot in a meeting with a group of people&#10;&#10;AI-generated content may be incorrect.">
            <a:extLst>
              <a:ext uri="{FF2B5EF4-FFF2-40B4-BE49-F238E27FC236}">
                <a16:creationId xmlns:a16="http://schemas.microsoft.com/office/drawing/2014/main" id="{A7B1A822-328E-226A-C1FD-29CD891BF717}"/>
              </a:ext>
            </a:extLst>
          </p:cNvPr>
          <p:cNvPicPr>
            <a:picLocks noChangeAspect="1"/>
          </p:cNvPicPr>
          <p:nvPr/>
        </p:nvPicPr>
        <p:blipFill>
          <a:blip r:embed="rId2"/>
          <a:stretch>
            <a:fillRect/>
          </a:stretch>
        </p:blipFill>
        <p:spPr>
          <a:xfrm>
            <a:off x="1530569" y="72259"/>
            <a:ext cx="9124294" cy="6128845"/>
          </a:xfrm>
          <a:prstGeom prst="rect">
            <a:avLst/>
          </a:prstGeom>
        </p:spPr>
      </p:pic>
      <p:sp>
        <p:nvSpPr>
          <p:cNvPr id="5" name="Oval Callout 4">
            <a:extLst>
              <a:ext uri="{FF2B5EF4-FFF2-40B4-BE49-F238E27FC236}">
                <a16:creationId xmlns:a16="http://schemas.microsoft.com/office/drawing/2014/main" id="{E1DB2A5F-7F0A-15BB-DC40-5F819F63EFA9}"/>
              </a:ext>
            </a:extLst>
          </p:cNvPr>
          <p:cNvSpPr/>
          <p:nvPr/>
        </p:nvSpPr>
        <p:spPr>
          <a:xfrm>
            <a:off x="7106855" y="801183"/>
            <a:ext cx="2384385" cy="1282259"/>
          </a:xfrm>
          <a:prstGeom prst="wedgeEllipseCallou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SE" sz="1800" b="0" i="0" u="none" strike="noStrike" kern="1200" cap="none" spc="0" normalizeH="0" baseline="0" noProof="0">
              <a:ln>
                <a:noFill/>
              </a:ln>
              <a:solidFill>
                <a:srgbClr val="FFFFFF"/>
              </a:solidFill>
              <a:effectLst/>
              <a:uLnTx/>
              <a:uFillTx/>
              <a:latin typeface="Calibri"/>
              <a:ea typeface="+mn-ea"/>
              <a:cs typeface="+mn-cs"/>
            </a:endParaRPr>
          </a:p>
        </p:txBody>
      </p:sp>
      <p:sp>
        <p:nvSpPr>
          <p:cNvPr id="6" name="TextBox 5">
            <a:extLst>
              <a:ext uri="{FF2B5EF4-FFF2-40B4-BE49-F238E27FC236}">
                <a16:creationId xmlns:a16="http://schemas.microsoft.com/office/drawing/2014/main" id="{2ADE5839-20BB-1854-3FD2-BED971D52521}"/>
              </a:ext>
            </a:extLst>
          </p:cNvPr>
          <p:cNvSpPr txBox="1"/>
          <p:nvPr/>
        </p:nvSpPr>
        <p:spPr>
          <a:xfrm>
            <a:off x="7040299" y="1172958"/>
            <a:ext cx="2517495" cy="757130"/>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SE" sz="1600" b="0" i="0" u="none" strike="noStrike" kern="1200" cap="none" spc="0" normalizeH="0" baseline="0" noProof="0" dirty="0">
                <a:ln>
                  <a:noFill/>
                </a:ln>
                <a:solidFill>
                  <a:srgbClr val="3F4444"/>
                </a:solidFill>
                <a:effectLst/>
                <a:uLnTx/>
                <a:uFillTx/>
                <a:latin typeface="Calibri"/>
                <a:ea typeface="+mn-ea"/>
                <a:cs typeface="+mn-cs"/>
              </a:rPr>
              <a:t>Here are some ideas that I have generated based on the available data</a:t>
            </a:r>
          </a:p>
        </p:txBody>
      </p:sp>
    </p:spTree>
    <p:extLst>
      <p:ext uri="{BB962C8B-B14F-4D97-AF65-F5344CB8AC3E}">
        <p14:creationId xmlns:p14="http://schemas.microsoft.com/office/powerpoint/2010/main" val="3552869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3412261-A9D5-104C-82C3-532E7E4E6823}"/>
              </a:ext>
            </a:extLst>
          </p:cNvPr>
          <p:cNvSpPr>
            <a:spLocks noGrp="1"/>
          </p:cNvSpPr>
          <p:nvPr>
            <p:ph type="body" sz="quarter" idx="111"/>
          </p:nvPr>
        </p:nvSpPr>
        <p:spPr/>
        <p:txBody>
          <a:bodyPr/>
          <a:lstStyle/>
          <a:p>
            <a:endParaRPr lang="en-SE"/>
          </a:p>
        </p:txBody>
      </p:sp>
      <p:sp>
        <p:nvSpPr>
          <p:cNvPr id="3" name="Date Placeholder 2">
            <a:extLst>
              <a:ext uri="{FF2B5EF4-FFF2-40B4-BE49-F238E27FC236}">
                <a16:creationId xmlns:a16="http://schemas.microsoft.com/office/drawing/2014/main" id="{E3D93EB3-AE81-752E-8B9D-00DE75ACE4E2}"/>
              </a:ext>
            </a:extLst>
          </p:cNvPr>
          <p:cNvSpPr>
            <a:spLocks noGrp="1"/>
          </p:cNvSpPr>
          <p:nvPr>
            <p:ph type="dt" sz="half" idx="20"/>
          </p:nvPr>
        </p:nvSpPr>
        <p:spPr/>
        <p:txBody>
          <a:bodyPr/>
          <a:lstStyle/>
          <a:p>
            <a:endParaRPr lang="en-GB" dirty="0"/>
          </a:p>
        </p:txBody>
      </p:sp>
      <p:sp>
        <p:nvSpPr>
          <p:cNvPr id="4" name="Slide Number Placeholder 3">
            <a:extLst>
              <a:ext uri="{FF2B5EF4-FFF2-40B4-BE49-F238E27FC236}">
                <a16:creationId xmlns:a16="http://schemas.microsoft.com/office/drawing/2014/main" id="{FA484F1E-E0D5-FFBD-A70A-7AEB833F0BF8}"/>
              </a:ext>
            </a:extLst>
          </p:cNvPr>
          <p:cNvSpPr>
            <a:spLocks noGrp="1"/>
          </p:cNvSpPr>
          <p:nvPr>
            <p:ph type="sldNum" sz="quarter" idx="22"/>
          </p:nvPr>
        </p:nvSpPr>
        <p:spPr/>
        <p:txBody>
          <a:bodyPr/>
          <a:lstStyle/>
          <a:p>
            <a:fld id="{F8E47D07-9D1E-4FE9-B31A-2F5863681021}" type="slidenum">
              <a:rPr lang="en-GB" smtClean="0"/>
              <a:pPr/>
              <a:t>3</a:t>
            </a:fld>
            <a:endParaRPr lang="en-GB"/>
          </a:p>
        </p:txBody>
      </p:sp>
      <p:sp>
        <p:nvSpPr>
          <p:cNvPr id="5" name="Title 4">
            <a:extLst>
              <a:ext uri="{FF2B5EF4-FFF2-40B4-BE49-F238E27FC236}">
                <a16:creationId xmlns:a16="http://schemas.microsoft.com/office/drawing/2014/main" id="{21884C25-A3DA-8D59-CB5C-EF610B6039DC}"/>
              </a:ext>
            </a:extLst>
          </p:cNvPr>
          <p:cNvSpPr>
            <a:spLocks noGrp="1"/>
          </p:cNvSpPr>
          <p:nvPr>
            <p:ph type="title"/>
          </p:nvPr>
        </p:nvSpPr>
        <p:spPr/>
        <p:txBody>
          <a:bodyPr/>
          <a:lstStyle/>
          <a:p>
            <a:r>
              <a:rPr lang="en-SE" dirty="0"/>
              <a:t>Definition AI agent</a:t>
            </a:r>
          </a:p>
        </p:txBody>
      </p:sp>
      <p:pic>
        <p:nvPicPr>
          <p:cNvPr id="10" name="Picture 9">
            <a:extLst>
              <a:ext uri="{FF2B5EF4-FFF2-40B4-BE49-F238E27FC236}">
                <a16:creationId xmlns:a16="http://schemas.microsoft.com/office/drawing/2014/main" id="{FB14EAA2-87A2-7E54-44EC-CBD4CAF1523C}"/>
              </a:ext>
            </a:extLst>
          </p:cNvPr>
          <p:cNvPicPr>
            <a:picLocks noChangeAspect="1"/>
          </p:cNvPicPr>
          <p:nvPr/>
        </p:nvPicPr>
        <p:blipFill>
          <a:blip r:embed="rId2"/>
          <a:stretch>
            <a:fillRect/>
          </a:stretch>
        </p:blipFill>
        <p:spPr>
          <a:xfrm>
            <a:off x="953154" y="2170038"/>
            <a:ext cx="10019645" cy="2719295"/>
          </a:xfrm>
          <a:prstGeom prst="rect">
            <a:avLst/>
          </a:prstGeom>
        </p:spPr>
      </p:pic>
      <p:sp>
        <p:nvSpPr>
          <p:cNvPr id="9" name="TextBox 8">
            <a:extLst>
              <a:ext uri="{FF2B5EF4-FFF2-40B4-BE49-F238E27FC236}">
                <a16:creationId xmlns:a16="http://schemas.microsoft.com/office/drawing/2014/main" id="{87EB9843-0163-85F5-A673-CA313C21AFAE}"/>
              </a:ext>
            </a:extLst>
          </p:cNvPr>
          <p:cNvSpPr txBox="1"/>
          <p:nvPr/>
        </p:nvSpPr>
        <p:spPr>
          <a:xfrm>
            <a:off x="2970192" y="1204430"/>
            <a:ext cx="2071888" cy="1077218"/>
          </a:xfrm>
          <a:prstGeom prst="rect">
            <a:avLst/>
          </a:prstGeom>
          <a:noFill/>
        </p:spPr>
        <p:txBody>
          <a:bodyPr wrap="square">
            <a:spAutoFit/>
          </a:bodyPr>
          <a:lstStyle/>
          <a:p>
            <a:r>
              <a:rPr lang="en-SE" sz="1600" b="1" dirty="0">
                <a:solidFill>
                  <a:schemeClr val="accent5"/>
                </a:solidFill>
              </a:rPr>
              <a:t>Perception</a:t>
            </a:r>
            <a:r>
              <a:rPr lang="en-SE" sz="1600" b="1" dirty="0"/>
              <a:t>: </a:t>
            </a:r>
            <a:r>
              <a:rPr lang="en-SE" sz="1600" dirty="0"/>
              <a:t>gathers information from its environment through sensors or data inputs</a:t>
            </a:r>
            <a:endParaRPr lang="en-SE" sz="1600" dirty="0">
              <a:ea typeface="Calibri"/>
              <a:cs typeface="Calibri"/>
            </a:endParaRPr>
          </a:p>
        </p:txBody>
      </p:sp>
      <p:sp>
        <p:nvSpPr>
          <p:cNvPr id="12" name="TextBox 11">
            <a:extLst>
              <a:ext uri="{FF2B5EF4-FFF2-40B4-BE49-F238E27FC236}">
                <a16:creationId xmlns:a16="http://schemas.microsoft.com/office/drawing/2014/main" id="{2A7EB05E-3627-95FC-DD91-CC738F1930ED}"/>
              </a:ext>
            </a:extLst>
          </p:cNvPr>
          <p:cNvSpPr txBox="1"/>
          <p:nvPr/>
        </p:nvSpPr>
        <p:spPr>
          <a:xfrm>
            <a:off x="3214891" y="4889333"/>
            <a:ext cx="1827189" cy="1077218"/>
          </a:xfrm>
          <a:prstGeom prst="rect">
            <a:avLst/>
          </a:prstGeom>
          <a:noFill/>
        </p:spPr>
        <p:txBody>
          <a:bodyPr wrap="square">
            <a:spAutoFit/>
          </a:bodyPr>
          <a:lstStyle/>
          <a:p>
            <a:r>
              <a:rPr lang="en-SE" sz="1600" b="1" dirty="0">
                <a:solidFill>
                  <a:schemeClr val="accent5"/>
                </a:solidFill>
              </a:rPr>
              <a:t>Action</a:t>
            </a:r>
            <a:r>
              <a:rPr lang="en-SE" sz="1600" b="1" dirty="0"/>
              <a:t>: </a:t>
            </a:r>
            <a:r>
              <a:rPr lang="en-SE" sz="1600" dirty="0"/>
              <a:t>execute tasks that influence the environment or achieve objectives</a:t>
            </a:r>
          </a:p>
        </p:txBody>
      </p:sp>
      <p:sp>
        <p:nvSpPr>
          <p:cNvPr id="14" name="TextBox 13">
            <a:extLst>
              <a:ext uri="{FF2B5EF4-FFF2-40B4-BE49-F238E27FC236}">
                <a16:creationId xmlns:a16="http://schemas.microsoft.com/office/drawing/2014/main" id="{1EAB4721-B891-409F-D688-216320EF0CEB}"/>
              </a:ext>
            </a:extLst>
          </p:cNvPr>
          <p:cNvSpPr txBox="1"/>
          <p:nvPr/>
        </p:nvSpPr>
        <p:spPr>
          <a:xfrm>
            <a:off x="6350896" y="4877336"/>
            <a:ext cx="2432496" cy="1323439"/>
          </a:xfrm>
          <a:prstGeom prst="rect">
            <a:avLst/>
          </a:prstGeom>
          <a:noFill/>
        </p:spPr>
        <p:txBody>
          <a:bodyPr wrap="square">
            <a:spAutoFit/>
          </a:bodyPr>
          <a:lstStyle/>
          <a:p>
            <a:r>
              <a:rPr lang="en-US" sz="1600" b="1" dirty="0">
                <a:solidFill>
                  <a:schemeClr val="accent5"/>
                </a:solidFill>
                <a:ea typeface="Calibri"/>
                <a:cs typeface="Calibri"/>
              </a:rPr>
              <a:t>Decision making</a:t>
            </a:r>
            <a:r>
              <a:rPr lang="en-US" sz="1600" b="1" dirty="0">
                <a:ea typeface="Calibri"/>
                <a:cs typeface="Calibri"/>
              </a:rPr>
              <a:t>: </a:t>
            </a:r>
            <a:r>
              <a:rPr lang="en-US" sz="1600" dirty="0">
                <a:ea typeface="Calibri"/>
                <a:cs typeface="Calibri"/>
              </a:rPr>
              <a:t>process information to make informed decisions using algorithms or learning models</a:t>
            </a:r>
            <a:endParaRPr lang="en-SE" sz="1600" dirty="0">
              <a:ea typeface="Calibri"/>
              <a:cs typeface="Calibri"/>
            </a:endParaRPr>
          </a:p>
        </p:txBody>
      </p:sp>
      <p:sp>
        <p:nvSpPr>
          <p:cNvPr id="16" name="TextBox 15">
            <a:extLst>
              <a:ext uri="{FF2B5EF4-FFF2-40B4-BE49-F238E27FC236}">
                <a16:creationId xmlns:a16="http://schemas.microsoft.com/office/drawing/2014/main" id="{F9FD4D78-C635-4D1A-9C86-A2E6CD788265}"/>
              </a:ext>
            </a:extLst>
          </p:cNvPr>
          <p:cNvSpPr txBox="1"/>
          <p:nvPr/>
        </p:nvSpPr>
        <p:spPr>
          <a:xfrm>
            <a:off x="6096000" y="1204430"/>
            <a:ext cx="2518892" cy="830997"/>
          </a:xfrm>
          <a:prstGeom prst="rect">
            <a:avLst/>
          </a:prstGeom>
          <a:noFill/>
        </p:spPr>
        <p:txBody>
          <a:bodyPr wrap="square">
            <a:spAutoFit/>
          </a:bodyPr>
          <a:lstStyle/>
          <a:p>
            <a:r>
              <a:rPr lang="en-SE" sz="1600" b="1" dirty="0">
                <a:solidFill>
                  <a:schemeClr val="accent5"/>
                </a:solidFill>
              </a:rPr>
              <a:t>Learning</a:t>
            </a:r>
            <a:r>
              <a:rPr lang="en-SE" sz="1600" b="1" dirty="0"/>
              <a:t>: </a:t>
            </a:r>
            <a:r>
              <a:rPr lang="en-SE" sz="1600" dirty="0"/>
              <a:t>adapts over time by learning from experiences or new data</a:t>
            </a:r>
            <a:endParaRPr lang="en-SE" sz="1600" b="1" dirty="0">
              <a:ea typeface="Calibri"/>
              <a:cs typeface="Calibri"/>
            </a:endParaRPr>
          </a:p>
        </p:txBody>
      </p:sp>
      <p:sp>
        <p:nvSpPr>
          <p:cNvPr id="17" name="TextBox 16">
            <a:extLst>
              <a:ext uri="{FF2B5EF4-FFF2-40B4-BE49-F238E27FC236}">
                <a16:creationId xmlns:a16="http://schemas.microsoft.com/office/drawing/2014/main" id="{9C7FA14D-BFF6-D9A8-41F6-177BB57086F8}"/>
              </a:ext>
            </a:extLst>
          </p:cNvPr>
          <p:cNvSpPr txBox="1"/>
          <p:nvPr/>
        </p:nvSpPr>
        <p:spPr>
          <a:xfrm>
            <a:off x="8676808" y="196868"/>
            <a:ext cx="3371378" cy="424732"/>
          </a:xfrm>
          <a:prstGeom prst="rect">
            <a:avLst/>
          </a:prstGeom>
        </p:spPr>
        <p:style>
          <a:lnRef idx="3">
            <a:schemeClr val="lt1"/>
          </a:lnRef>
          <a:fillRef idx="1">
            <a:schemeClr val="accent4"/>
          </a:fillRef>
          <a:effectRef idx="1">
            <a:schemeClr val="accent4"/>
          </a:effectRef>
          <a:fontRef idx="minor">
            <a:schemeClr val="lt1"/>
          </a:fontRef>
        </p:style>
        <p:txBody>
          <a:bodyPr wrap="square" lIns="91440" tIns="45720" rIns="91440" bIns="45720" rtlCol="0" anchor="t">
            <a:spAutoFit/>
          </a:bodyPr>
          <a:lstStyle/>
          <a:p>
            <a:pPr algn="l">
              <a:lnSpc>
                <a:spcPct val="90000"/>
              </a:lnSpc>
              <a:spcAft>
                <a:spcPts val="600"/>
              </a:spcAft>
            </a:pPr>
            <a:r>
              <a:rPr lang="en-SE" sz="2400" b="1" dirty="0"/>
              <a:t>No agreed definition!</a:t>
            </a:r>
            <a:endParaRPr lang="sv-SE" sz="2400" b="1" dirty="0">
              <a:ea typeface="Calibri"/>
              <a:cs typeface="Calibri"/>
            </a:endParaRPr>
          </a:p>
        </p:txBody>
      </p:sp>
      <p:sp>
        <p:nvSpPr>
          <p:cNvPr id="19" name="Rectangle 18">
            <a:extLst>
              <a:ext uri="{FF2B5EF4-FFF2-40B4-BE49-F238E27FC236}">
                <a16:creationId xmlns:a16="http://schemas.microsoft.com/office/drawing/2014/main" id="{69997936-7364-A911-A37D-A171CAD0ECBA}"/>
              </a:ext>
            </a:extLst>
          </p:cNvPr>
          <p:cNvSpPr/>
          <p:nvPr/>
        </p:nvSpPr>
        <p:spPr>
          <a:xfrm>
            <a:off x="6162294" y="2889426"/>
            <a:ext cx="1088572" cy="46610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lnSpc>
                <a:spcPct val="90000"/>
              </a:lnSpc>
              <a:spcAft>
                <a:spcPts val="600"/>
              </a:spcAft>
            </a:pPr>
            <a:r>
              <a:rPr lang="en-SE" sz="1600" dirty="0">
                <a:solidFill>
                  <a:schemeClr val="tx1"/>
                </a:solidFill>
              </a:rPr>
              <a:t>Reasoning</a:t>
            </a:r>
          </a:p>
        </p:txBody>
      </p:sp>
      <p:sp>
        <p:nvSpPr>
          <p:cNvPr id="20" name="Rectangle 19">
            <a:extLst>
              <a:ext uri="{FF2B5EF4-FFF2-40B4-BE49-F238E27FC236}">
                <a16:creationId xmlns:a16="http://schemas.microsoft.com/office/drawing/2014/main" id="{B9848F67-1C01-FC04-79D8-2BDE2BBBC740}"/>
              </a:ext>
            </a:extLst>
          </p:cNvPr>
          <p:cNvSpPr/>
          <p:nvPr/>
        </p:nvSpPr>
        <p:spPr>
          <a:xfrm>
            <a:off x="6162294" y="3451092"/>
            <a:ext cx="1088572" cy="46610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lnSpc>
                <a:spcPct val="90000"/>
              </a:lnSpc>
              <a:spcAft>
                <a:spcPts val="600"/>
              </a:spcAft>
            </a:pPr>
            <a:r>
              <a:rPr lang="en-SE" sz="1600" dirty="0">
                <a:solidFill>
                  <a:schemeClr val="tx1"/>
                </a:solidFill>
              </a:rPr>
              <a:t>Planning</a:t>
            </a:r>
          </a:p>
        </p:txBody>
      </p:sp>
      <p:sp>
        <p:nvSpPr>
          <p:cNvPr id="21" name="Rectangle 20">
            <a:extLst>
              <a:ext uri="{FF2B5EF4-FFF2-40B4-BE49-F238E27FC236}">
                <a16:creationId xmlns:a16="http://schemas.microsoft.com/office/drawing/2014/main" id="{822457F1-82B0-E115-5C2F-8B581888AE15}"/>
              </a:ext>
            </a:extLst>
          </p:cNvPr>
          <p:cNvSpPr/>
          <p:nvPr/>
        </p:nvSpPr>
        <p:spPr>
          <a:xfrm>
            <a:off x="6158919" y="4023337"/>
            <a:ext cx="1088572" cy="46610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lnSpc>
                <a:spcPct val="90000"/>
              </a:lnSpc>
              <a:spcAft>
                <a:spcPts val="600"/>
              </a:spcAft>
            </a:pPr>
            <a:r>
              <a:rPr lang="en-SE" sz="1600" dirty="0">
                <a:solidFill>
                  <a:schemeClr val="tx1"/>
                </a:solidFill>
              </a:rPr>
              <a:t>Learning</a:t>
            </a:r>
          </a:p>
        </p:txBody>
      </p:sp>
      <p:sp>
        <p:nvSpPr>
          <p:cNvPr id="22" name="Rectangle 21">
            <a:extLst>
              <a:ext uri="{FF2B5EF4-FFF2-40B4-BE49-F238E27FC236}">
                <a16:creationId xmlns:a16="http://schemas.microsoft.com/office/drawing/2014/main" id="{68D21D05-F868-F4EA-7F2F-A908406DAFF4}"/>
              </a:ext>
            </a:extLst>
          </p:cNvPr>
          <p:cNvSpPr/>
          <p:nvPr/>
        </p:nvSpPr>
        <p:spPr>
          <a:xfrm rot="16200000">
            <a:off x="5062940" y="3456381"/>
            <a:ext cx="1600018" cy="46610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lnSpc>
                <a:spcPct val="90000"/>
              </a:lnSpc>
              <a:spcAft>
                <a:spcPts val="600"/>
              </a:spcAft>
            </a:pPr>
            <a:r>
              <a:rPr lang="en-SE" sz="1600" dirty="0">
                <a:solidFill>
                  <a:schemeClr val="tx1"/>
                </a:solidFill>
              </a:rPr>
              <a:t>Control</a:t>
            </a:r>
          </a:p>
        </p:txBody>
      </p:sp>
    </p:spTree>
    <p:extLst>
      <p:ext uri="{BB962C8B-B14F-4D97-AF65-F5344CB8AC3E}">
        <p14:creationId xmlns:p14="http://schemas.microsoft.com/office/powerpoint/2010/main" val="3756537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4" grpId="0"/>
      <p:bldP spid="16" grpId="0"/>
      <p:bldP spid="17" grpId="0" animBg="1"/>
      <p:bldP spid="19" grpId="0" animBg="1"/>
      <p:bldP spid="20" grpId="0" animBg="1"/>
      <p:bldP spid="21" grpId="0" animBg="1"/>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B8082A-14CB-D20A-7C15-4CECED0698B7}"/>
              </a:ext>
            </a:extLst>
          </p:cNvPr>
          <p:cNvSpPr>
            <a:spLocks noGrp="1"/>
          </p:cNvSpPr>
          <p:nvPr>
            <p:ph type="body" sz="quarter" idx="111"/>
          </p:nvPr>
        </p:nvSpPr>
        <p:spPr/>
        <p:txBody>
          <a:bodyPr/>
          <a:lstStyle/>
          <a:p>
            <a:endParaRPr lang="en-SE" dirty="0"/>
          </a:p>
        </p:txBody>
      </p:sp>
      <p:sp>
        <p:nvSpPr>
          <p:cNvPr id="3" name="Date Placeholder 2">
            <a:extLst>
              <a:ext uri="{FF2B5EF4-FFF2-40B4-BE49-F238E27FC236}">
                <a16:creationId xmlns:a16="http://schemas.microsoft.com/office/drawing/2014/main" id="{5CA095B7-17FB-E55B-8996-688B9DBFC7AC}"/>
              </a:ext>
            </a:extLst>
          </p:cNvPr>
          <p:cNvSpPr>
            <a:spLocks noGrp="1"/>
          </p:cNvSpPr>
          <p:nvPr>
            <p:ph type="dt" sz="half" idx="2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a:ln>
                <a:noFill/>
              </a:ln>
              <a:solidFill>
                <a:srgbClr val="3F4444"/>
              </a:solidFill>
              <a:effectLst/>
              <a:uLnTx/>
              <a:uFillTx/>
              <a:latin typeface="Calibri"/>
              <a:ea typeface="+mn-ea"/>
              <a:cs typeface="+mn-cs"/>
            </a:endParaRPr>
          </a:p>
        </p:txBody>
      </p:sp>
      <p:sp>
        <p:nvSpPr>
          <p:cNvPr id="4" name="Slide Number Placeholder 3">
            <a:extLst>
              <a:ext uri="{FF2B5EF4-FFF2-40B4-BE49-F238E27FC236}">
                <a16:creationId xmlns:a16="http://schemas.microsoft.com/office/drawing/2014/main" id="{D2F2F0F2-80CD-333C-16F1-3FB644EA793B}"/>
              </a:ext>
            </a:extLst>
          </p:cNvPr>
          <p:cNvSpPr>
            <a:spLocks noGrp="1"/>
          </p:cNvSpPr>
          <p:nvPr>
            <p:ph type="sldNum" sz="quarter" idx="2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E47D07-9D1E-4FE9-B31A-2F5863681021}" type="slidenum">
              <a:rPr kumimoji="0" lang="en-GB" sz="800" b="0" i="0" u="none" strike="noStrike" kern="1200" cap="none" spc="0" normalizeH="0" baseline="0" noProof="0" smtClean="0">
                <a:ln>
                  <a:noFill/>
                </a:ln>
                <a:solidFill>
                  <a:srgbClr val="3F4444"/>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800" b="0" i="0" u="none" strike="noStrike" kern="1200" cap="none" spc="0" normalizeH="0" baseline="0" noProof="0">
              <a:ln>
                <a:noFill/>
              </a:ln>
              <a:solidFill>
                <a:srgbClr val="3F4444"/>
              </a:solidFill>
              <a:effectLst/>
              <a:uLnTx/>
              <a:uFillTx/>
              <a:latin typeface="Calibri"/>
              <a:ea typeface="+mn-ea"/>
              <a:cs typeface="+mn-cs"/>
            </a:endParaRPr>
          </a:p>
        </p:txBody>
      </p:sp>
      <p:sp>
        <p:nvSpPr>
          <p:cNvPr id="5" name="Title 4">
            <a:extLst>
              <a:ext uri="{FF2B5EF4-FFF2-40B4-BE49-F238E27FC236}">
                <a16:creationId xmlns:a16="http://schemas.microsoft.com/office/drawing/2014/main" id="{8595264A-4805-E33F-B5C9-2E054CEA8614}"/>
              </a:ext>
            </a:extLst>
          </p:cNvPr>
          <p:cNvSpPr>
            <a:spLocks noGrp="1"/>
          </p:cNvSpPr>
          <p:nvPr>
            <p:ph type="title"/>
          </p:nvPr>
        </p:nvSpPr>
        <p:spPr/>
        <p:txBody>
          <a:bodyPr/>
          <a:lstStyle/>
          <a:p>
            <a:r>
              <a:rPr lang="en-SE"/>
              <a:t>Large language models</a:t>
            </a:r>
          </a:p>
        </p:txBody>
      </p:sp>
      <p:sp>
        <p:nvSpPr>
          <p:cNvPr id="6" name="Content Placeholder 5">
            <a:extLst>
              <a:ext uri="{FF2B5EF4-FFF2-40B4-BE49-F238E27FC236}">
                <a16:creationId xmlns:a16="http://schemas.microsoft.com/office/drawing/2014/main" id="{17004140-BF91-4FC7-8E59-43DAC2FBF18F}"/>
              </a:ext>
            </a:extLst>
          </p:cNvPr>
          <p:cNvSpPr>
            <a:spLocks noGrp="1"/>
          </p:cNvSpPr>
          <p:nvPr>
            <p:ph sz="quarter" idx="112"/>
          </p:nvPr>
        </p:nvSpPr>
        <p:spPr>
          <a:xfrm>
            <a:off x="609599" y="1468439"/>
            <a:ext cx="6135507" cy="4730749"/>
          </a:xfrm>
        </p:spPr>
        <p:txBody>
          <a:bodyPr/>
          <a:lstStyle/>
          <a:p>
            <a:r>
              <a:rPr lang="en-SE" dirty="0"/>
              <a:t>Foundation models trained on massive amount of data</a:t>
            </a:r>
          </a:p>
          <a:p>
            <a:r>
              <a:rPr lang="en-SE" dirty="0"/>
              <a:t>Good at a variety of tasks</a:t>
            </a:r>
          </a:p>
          <a:p>
            <a:pPr lvl="1"/>
            <a:r>
              <a:rPr lang="en-SE" dirty="0"/>
              <a:t>Summarization</a:t>
            </a:r>
          </a:p>
          <a:p>
            <a:pPr lvl="1"/>
            <a:r>
              <a:rPr lang="en-SE" dirty="0"/>
              <a:t>Code generation</a:t>
            </a:r>
          </a:p>
          <a:p>
            <a:pPr lvl="1"/>
            <a:r>
              <a:rPr lang="en-GB" dirty="0"/>
              <a:t>E</a:t>
            </a:r>
            <a:r>
              <a:rPr lang="en-SE" dirty="0"/>
              <a:t>tc</a:t>
            </a:r>
          </a:p>
          <a:p>
            <a:r>
              <a:rPr lang="en-SE" dirty="0"/>
              <a:t>Promise is that they can reason about chemistry and make decisions</a:t>
            </a:r>
          </a:p>
          <a:p>
            <a:endParaRPr lang="en-SE" dirty="0"/>
          </a:p>
        </p:txBody>
      </p:sp>
      <p:pic>
        <p:nvPicPr>
          <p:cNvPr id="1026" name="Picture 2" descr="A diagram of a network&#10;&#10;Description automatically generated">
            <a:extLst>
              <a:ext uri="{FF2B5EF4-FFF2-40B4-BE49-F238E27FC236}">
                <a16:creationId xmlns:a16="http://schemas.microsoft.com/office/drawing/2014/main" id="{97E93866-F947-7074-E707-3C1448F46C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5026" y="69211"/>
            <a:ext cx="5226974" cy="203157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D50F3BAD-3A12-273A-0F22-75E9FFB2DCDB}"/>
              </a:ext>
            </a:extLst>
          </p:cNvPr>
          <p:cNvPicPr>
            <a:picLocks noChangeAspect="1"/>
          </p:cNvPicPr>
          <p:nvPr/>
        </p:nvPicPr>
        <p:blipFill>
          <a:blip r:embed="rId3"/>
          <a:stretch>
            <a:fillRect/>
          </a:stretch>
        </p:blipFill>
        <p:spPr>
          <a:xfrm>
            <a:off x="7772399" y="1995487"/>
            <a:ext cx="3200400" cy="4533900"/>
          </a:xfrm>
          <a:prstGeom prst="rect">
            <a:avLst/>
          </a:prstGeom>
        </p:spPr>
      </p:pic>
      <p:sp>
        <p:nvSpPr>
          <p:cNvPr id="13" name="TextBox 12">
            <a:extLst>
              <a:ext uri="{FF2B5EF4-FFF2-40B4-BE49-F238E27FC236}">
                <a16:creationId xmlns:a16="http://schemas.microsoft.com/office/drawing/2014/main" id="{599755F1-CE6F-F910-5CC5-69B1CFEE772B}"/>
              </a:ext>
            </a:extLst>
          </p:cNvPr>
          <p:cNvSpPr txBox="1"/>
          <p:nvPr/>
        </p:nvSpPr>
        <p:spPr>
          <a:xfrm>
            <a:off x="10363200" y="5754691"/>
            <a:ext cx="1706880" cy="531001"/>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SE" sz="1400" b="0" i="0" u="none" strike="noStrike" kern="1200" cap="none" spc="0" normalizeH="0" baseline="0" noProof="0">
                <a:ln>
                  <a:noFill/>
                </a:ln>
                <a:solidFill>
                  <a:srgbClr val="3F4444"/>
                </a:solidFill>
                <a:effectLst/>
                <a:uLnTx/>
                <a:uFillTx/>
                <a:latin typeface="Calibri"/>
                <a:ea typeface="+mn-ea"/>
                <a:cs typeface="+mn-cs"/>
              </a:rPr>
              <a:t>J. Chem. Inf. Model. 2026, 66, 1, 216–227</a:t>
            </a:r>
          </a:p>
        </p:txBody>
      </p:sp>
    </p:spTree>
    <p:extLst>
      <p:ext uri="{BB962C8B-B14F-4D97-AF65-F5344CB8AC3E}">
        <p14:creationId xmlns:p14="http://schemas.microsoft.com/office/powerpoint/2010/main" val="589604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0237079-8448-4E5A-8242-C21EF55CFF5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E47D07-9D1E-4FE9-B31A-2F5863681021}" type="slidenum">
              <a:rPr kumimoji="0" lang="en-GB" sz="800" b="0" i="0" u="none" strike="noStrike" kern="1200" cap="none" spc="0" normalizeH="0" baseline="0" noProof="0" smtClean="0">
                <a:ln>
                  <a:noFill/>
                </a:ln>
                <a:solidFill>
                  <a:srgbClr val="3F4444"/>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800" b="0" i="0" u="none" strike="noStrike" kern="1200" cap="none" spc="0" normalizeH="0" baseline="0" noProof="0">
              <a:ln>
                <a:noFill/>
              </a:ln>
              <a:solidFill>
                <a:srgbClr val="3F4444"/>
              </a:solidFill>
              <a:effectLst/>
              <a:uLnTx/>
              <a:uFillTx/>
              <a:latin typeface="Calibri"/>
              <a:ea typeface="+mn-ea"/>
              <a:cs typeface="+mn-cs"/>
            </a:endParaRPr>
          </a:p>
        </p:txBody>
      </p:sp>
      <p:sp>
        <p:nvSpPr>
          <p:cNvPr id="11" name="Title 1">
            <a:extLst>
              <a:ext uri="{FF2B5EF4-FFF2-40B4-BE49-F238E27FC236}">
                <a16:creationId xmlns:a16="http://schemas.microsoft.com/office/drawing/2014/main" id="{F35A1B9B-090E-3DFF-8DD5-58957CA2D69D}"/>
              </a:ext>
            </a:extLst>
          </p:cNvPr>
          <p:cNvSpPr txBox="1">
            <a:spLocks/>
          </p:cNvSpPr>
          <p:nvPr/>
        </p:nvSpPr>
        <p:spPr>
          <a:xfrm>
            <a:off x="560386" y="220468"/>
            <a:ext cx="11376025" cy="1007427"/>
          </a:xfrm>
          <a:prstGeom prst="rect">
            <a:avLst/>
          </a:prstGeom>
        </p:spPr>
        <p:txBody>
          <a:bodyPr vert="horz" lIns="0" tIns="0" rIns="0" bIns="0" rtlCol="0" anchor="t">
            <a:normAutofit/>
          </a:bodyPr>
          <a:lstStyle>
            <a:defPPr>
              <a:defRPr lang="en-US"/>
            </a:defPPr>
            <a:lvl1pPr>
              <a:lnSpc>
                <a:spcPct val="100000"/>
              </a:lnSpc>
              <a:spcBef>
                <a:spcPct val="0"/>
              </a:spcBef>
              <a:buNone/>
              <a:defRPr sz="3600">
                <a:solidFill>
                  <a:schemeClr val="accent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3600" b="0" i="0" u="none" strike="noStrike" kern="1200" cap="none" spc="0" normalizeH="0" baseline="0" noProof="0">
                <a:ln>
                  <a:noFill/>
                </a:ln>
                <a:solidFill>
                  <a:srgbClr val="830051"/>
                </a:solidFill>
                <a:effectLst/>
                <a:uLnTx/>
                <a:uFillTx/>
                <a:latin typeface="Calisto MT"/>
                <a:ea typeface="+mj-ea"/>
                <a:cs typeface="+mj-cs"/>
              </a:rPr>
              <a:t>Agents Enable Drug Design with Natural Language</a:t>
            </a:r>
            <a:endParaRPr kumimoji="0" lang="en-US" sz="3600" b="0" i="0" u="none" strike="noStrike" kern="1200" cap="none" spc="0" normalizeH="0" baseline="0" noProof="0">
              <a:ln>
                <a:noFill/>
              </a:ln>
              <a:solidFill>
                <a:srgbClr val="830051"/>
              </a:solidFill>
              <a:effectLst/>
              <a:uLnTx/>
              <a:uFillTx/>
              <a:latin typeface="Calisto MT"/>
              <a:ea typeface="+mj-ea"/>
              <a:cs typeface="+mj-cs"/>
            </a:endParaRPr>
          </a:p>
        </p:txBody>
      </p:sp>
      <p:sp>
        <p:nvSpPr>
          <p:cNvPr id="15" name="Text Placeholder 26">
            <a:extLst>
              <a:ext uri="{FF2B5EF4-FFF2-40B4-BE49-F238E27FC236}">
                <a16:creationId xmlns:a16="http://schemas.microsoft.com/office/drawing/2014/main" id="{AD2FAD01-E008-3E75-0A56-166C18190B03}"/>
              </a:ext>
            </a:extLst>
          </p:cNvPr>
          <p:cNvSpPr txBox="1">
            <a:spLocks/>
          </p:cNvSpPr>
          <p:nvPr/>
        </p:nvSpPr>
        <p:spPr>
          <a:xfrm>
            <a:off x="649881" y="6402552"/>
            <a:ext cx="9550800" cy="561048"/>
          </a:xfrm>
          <a:prstGeom prst="rect">
            <a:avLst/>
          </a:prstGeom>
        </p:spPr>
        <p:txBody>
          <a:bodyPr vert="horz" lIns="0" tIns="0" rIns="0" bIns="0" rtlCol="0" anchor="b" anchorCtr="0">
            <a:normAutofit/>
          </a:bodyPr>
          <a:lstStyle>
            <a:defPPr>
              <a:defRPr lang="en-US"/>
            </a:defPPr>
            <a:lvl1pPr indent="0">
              <a:lnSpc>
                <a:spcPct val="100000"/>
              </a:lnSpc>
              <a:spcBef>
                <a:spcPts val="600"/>
              </a:spcBef>
              <a:spcAft>
                <a:spcPts val="300"/>
              </a:spcAft>
              <a:buFont typeface="Arial" panose="020B0604020202020204" pitchFamily="34" charset="0"/>
              <a:buNone/>
              <a:defRPr sz="800"/>
            </a:lvl1pPr>
            <a:lvl2pPr marL="460800" marR="0" indent="-228600" fontAlgn="auto">
              <a:lnSpc>
                <a:spcPct val="100000"/>
              </a:lnSpc>
              <a:spcBef>
                <a:spcPts val="0"/>
              </a:spcBef>
              <a:spcAft>
                <a:spcPts val="800"/>
              </a:spcAft>
              <a:buClrTx/>
              <a:buSzPct val="100000"/>
              <a:buFont typeface="Arial" panose="020B0604020202020204" pitchFamily="34" charset="0"/>
              <a:buChar char="•"/>
              <a:tabLst/>
              <a:defRPr sz="2400"/>
            </a:lvl2pPr>
            <a:lvl3pPr marL="691200" indent="-228600">
              <a:lnSpc>
                <a:spcPct val="100000"/>
              </a:lnSpc>
              <a:spcBef>
                <a:spcPts val="0"/>
              </a:spcBef>
              <a:spcAft>
                <a:spcPts val="800"/>
              </a:spcAft>
              <a:buClrTx/>
              <a:buSzPct val="100000"/>
              <a:buFont typeface="Arial" panose="020B0604020202020204" pitchFamily="34" charset="0"/>
              <a:buChar char="•"/>
              <a:defRPr sz="2000"/>
            </a:lvl3pPr>
            <a:lvl4pPr marL="921600" indent="-228600">
              <a:lnSpc>
                <a:spcPct val="100000"/>
              </a:lnSpc>
              <a:spcBef>
                <a:spcPts val="0"/>
              </a:spcBef>
              <a:spcAft>
                <a:spcPts val="800"/>
              </a:spcAft>
              <a:buClrTx/>
              <a:buSzPct val="100000"/>
              <a:buFont typeface="Arial" panose="020B0604020202020204" pitchFamily="34" charset="0"/>
              <a:buChar char="•"/>
              <a:defRPr sz="2000"/>
            </a:lvl4pPr>
            <a:lvl5pPr marL="1152000" indent="-228600">
              <a:lnSpc>
                <a:spcPct val="100000"/>
              </a:lnSpc>
              <a:spcBef>
                <a:spcPts val="0"/>
              </a:spcBef>
              <a:spcAft>
                <a:spcPts val="800"/>
              </a:spcAft>
              <a:buClrTx/>
              <a:buSzPct val="100000"/>
              <a:buFont typeface="Arial" panose="020B0604020202020204" pitchFamily="34" charset="0"/>
              <a:buChar char="•"/>
              <a:defRPr sz="20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auto" latinLnBrk="0" hangingPunct="1">
              <a:lnSpc>
                <a:spcPct val="100000"/>
              </a:lnSpc>
              <a:spcBef>
                <a:spcPts val="600"/>
              </a:spcBef>
              <a:spcAft>
                <a:spcPts val="300"/>
              </a:spcAft>
              <a:buClrTx/>
              <a:buSzTx/>
              <a:buFont typeface="Arial" panose="020B0604020202020204" pitchFamily="34" charset="0"/>
              <a:buNone/>
              <a:tabLst/>
              <a:defRPr/>
            </a:pPr>
            <a:endParaRPr kumimoji="0" sz="800" b="0" i="0" u="none" strike="noStrike" kern="1200" cap="none" spc="0" normalizeH="0" baseline="0" noProof="0">
              <a:ln>
                <a:noFill/>
              </a:ln>
              <a:solidFill>
                <a:srgbClr val="3F4444"/>
              </a:solidFill>
              <a:effectLst/>
              <a:uLnTx/>
              <a:uFillTx/>
              <a:latin typeface="Calibri"/>
              <a:ea typeface="+mn-ea"/>
              <a:cs typeface="+mn-cs"/>
            </a:endParaRPr>
          </a:p>
        </p:txBody>
      </p:sp>
      <p:sp>
        <p:nvSpPr>
          <p:cNvPr id="16" name="Text Placeholder 14">
            <a:extLst>
              <a:ext uri="{FF2B5EF4-FFF2-40B4-BE49-F238E27FC236}">
                <a16:creationId xmlns:a16="http://schemas.microsoft.com/office/drawing/2014/main" id="{0C0518F4-0F03-C249-84AB-632CBA81C184}"/>
              </a:ext>
            </a:extLst>
          </p:cNvPr>
          <p:cNvSpPr txBox="1">
            <a:spLocks/>
          </p:cNvSpPr>
          <p:nvPr/>
        </p:nvSpPr>
        <p:spPr>
          <a:xfrm>
            <a:off x="649881" y="6402552"/>
            <a:ext cx="9550800" cy="561048"/>
          </a:xfrm>
          <a:prstGeom prst="rect">
            <a:avLst/>
          </a:prstGeom>
        </p:spPr>
        <p:txBody>
          <a:bodyPr vert="horz" lIns="0" tIns="0" rIns="0" bIns="0" rtlCol="0" anchor="b" anchorCtr="0">
            <a:normAutofit/>
          </a:bodyPr>
          <a:lstStyle>
            <a:lvl1pPr indent="0">
              <a:lnSpc>
                <a:spcPct val="100000"/>
              </a:lnSpc>
              <a:spcBef>
                <a:spcPts val="600"/>
              </a:spcBef>
              <a:spcAft>
                <a:spcPts val="300"/>
              </a:spcAft>
              <a:buFont typeface="Arial" panose="020B0604020202020204" pitchFamily="34" charset="0"/>
              <a:buNone/>
              <a:defRPr sz="800"/>
            </a:lvl1pPr>
            <a:lvl2pPr marL="460800" marR="0" indent="-228600" fontAlgn="auto">
              <a:lnSpc>
                <a:spcPct val="100000"/>
              </a:lnSpc>
              <a:spcBef>
                <a:spcPts val="0"/>
              </a:spcBef>
              <a:spcAft>
                <a:spcPts val="800"/>
              </a:spcAft>
              <a:buClrTx/>
              <a:buSzPct val="100000"/>
              <a:buFont typeface="Arial" panose="020B0604020202020204" pitchFamily="34" charset="0"/>
              <a:buChar char="•"/>
              <a:tabLst/>
              <a:defRPr lang="en-US" sz="2400" dirty="0"/>
            </a:lvl2pPr>
            <a:lvl3pPr marL="691200" indent="-228600">
              <a:lnSpc>
                <a:spcPct val="100000"/>
              </a:lnSpc>
              <a:spcBef>
                <a:spcPts val="0"/>
              </a:spcBef>
              <a:spcAft>
                <a:spcPts val="800"/>
              </a:spcAft>
              <a:buClrTx/>
              <a:buSzPct val="100000"/>
              <a:buFont typeface="Arial" panose="020B0604020202020204" pitchFamily="34" charset="0"/>
              <a:buChar char="•"/>
              <a:defRPr sz="2000"/>
            </a:lvl3pPr>
            <a:lvl4pPr marL="921600" indent="-228600">
              <a:lnSpc>
                <a:spcPct val="100000"/>
              </a:lnSpc>
              <a:spcBef>
                <a:spcPts val="0"/>
              </a:spcBef>
              <a:spcAft>
                <a:spcPts val="800"/>
              </a:spcAft>
              <a:buClrTx/>
              <a:buSzPct val="100000"/>
              <a:buFont typeface="Arial" panose="020B0604020202020204" pitchFamily="34" charset="0"/>
              <a:buChar char="•"/>
              <a:defRPr lang="en-US" sz="2000" dirty="0" smtClean="0"/>
            </a:lvl4pPr>
            <a:lvl5pPr marL="1152000" indent="-228600">
              <a:lnSpc>
                <a:spcPct val="100000"/>
              </a:lnSpc>
              <a:spcBef>
                <a:spcPts val="0"/>
              </a:spcBef>
              <a:spcAft>
                <a:spcPts val="800"/>
              </a:spcAft>
              <a:buClrTx/>
              <a:buSzPct val="100000"/>
              <a:buFont typeface="Arial" panose="020B0604020202020204" pitchFamily="34" charset="0"/>
              <a:buChar char="•"/>
              <a:defRPr sz="20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auto" latinLnBrk="0" hangingPunct="1">
              <a:lnSpc>
                <a:spcPct val="100000"/>
              </a:lnSpc>
              <a:spcBef>
                <a:spcPts val="600"/>
              </a:spcBef>
              <a:spcAft>
                <a:spcPts val="300"/>
              </a:spcAft>
              <a:buClrTx/>
              <a:buSzTx/>
              <a:buFont typeface="Arial" panose="020B0604020202020204" pitchFamily="34" charset="0"/>
              <a:buNone/>
              <a:tabLst/>
              <a:defRPr/>
            </a:pPr>
            <a:endParaRPr kumimoji="0" sz="800" b="0" i="0" u="none" strike="noStrike" kern="1200" cap="none" spc="0" normalizeH="0" baseline="0" noProof="0">
              <a:ln>
                <a:noFill/>
              </a:ln>
              <a:solidFill>
                <a:srgbClr val="3F4444"/>
              </a:solidFill>
              <a:effectLst/>
              <a:uLnTx/>
              <a:uFillTx/>
              <a:latin typeface="Calibri"/>
              <a:ea typeface="+mn-ea"/>
              <a:cs typeface="+mn-cs"/>
            </a:endParaRPr>
          </a:p>
        </p:txBody>
      </p:sp>
      <p:grpSp>
        <p:nvGrpSpPr>
          <p:cNvPr id="19" name="Group 18">
            <a:extLst>
              <a:ext uri="{FF2B5EF4-FFF2-40B4-BE49-F238E27FC236}">
                <a16:creationId xmlns:a16="http://schemas.microsoft.com/office/drawing/2014/main" id="{5E2BC543-14A7-6FBB-E470-0212D2EFE5BE}"/>
              </a:ext>
            </a:extLst>
          </p:cNvPr>
          <p:cNvGrpSpPr/>
          <p:nvPr/>
        </p:nvGrpSpPr>
        <p:grpSpPr>
          <a:xfrm>
            <a:off x="6539758" y="1657798"/>
            <a:ext cx="4682397" cy="1169947"/>
            <a:chOff x="5851978" y="-263508"/>
            <a:chExt cx="6212104" cy="3782378"/>
          </a:xfrm>
        </p:grpSpPr>
        <p:sp>
          <p:nvSpPr>
            <p:cNvPr id="20" name="Rectangle: Rounded Corners 31">
              <a:extLst>
                <a:ext uri="{FF2B5EF4-FFF2-40B4-BE49-F238E27FC236}">
                  <a16:creationId xmlns:a16="http://schemas.microsoft.com/office/drawing/2014/main" id="{182D549A-867F-B10A-13C1-90489B7F1052}"/>
                </a:ext>
              </a:extLst>
            </p:cNvPr>
            <p:cNvSpPr/>
            <p:nvPr/>
          </p:nvSpPr>
          <p:spPr>
            <a:xfrm>
              <a:off x="5851978" y="-263508"/>
              <a:ext cx="5785757" cy="3780967"/>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err="1">
                <a:ln>
                  <a:noFill/>
                </a:ln>
                <a:solidFill>
                  <a:srgbClr val="FFFFFF"/>
                </a:solidFill>
                <a:effectLst/>
                <a:uLnTx/>
                <a:uFillTx/>
                <a:latin typeface="Calibri"/>
                <a:ea typeface="+mn-ea"/>
                <a:cs typeface="+mn-cs"/>
              </a:endParaRPr>
            </a:p>
          </p:txBody>
        </p:sp>
        <p:sp>
          <p:nvSpPr>
            <p:cNvPr id="22" name="Isosceles Triangle 49">
              <a:extLst>
                <a:ext uri="{FF2B5EF4-FFF2-40B4-BE49-F238E27FC236}">
                  <a16:creationId xmlns:a16="http://schemas.microsoft.com/office/drawing/2014/main" id="{E60952B7-DC0F-803D-D14C-F5EA2D668CC7}"/>
                </a:ext>
              </a:extLst>
            </p:cNvPr>
            <p:cNvSpPr/>
            <p:nvPr/>
          </p:nvSpPr>
          <p:spPr>
            <a:xfrm>
              <a:off x="11036630" y="2782855"/>
              <a:ext cx="1027452" cy="736015"/>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err="1">
                <a:ln>
                  <a:noFill/>
                </a:ln>
                <a:solidFill>
                  <a:srgbClr val="FFFFFF"/>
                </a:solidFill>
                <a:effectLst/>
                <a:uLnTx/>
                <a:uFillTx/>
                <a:latin typeface="Calibri"/>
                <a:ea typeface="+mn-ea"/>
                <a:cs typeface="+mn-cs"/>
              </a:endParaRPr>
            </a:p>
          </p:txBody>
        </p:sp>
      </p:grpSp>
      <p:grpSp>
        <p:nvGrpSpPr>
          <p:cNvPr id="23" name="Group 22">
            <a:extLst>
              <a:ext uri="{FF2B5EF4-FFF2-40B4-BE49-F238E27FC236}">
                <a16:creationId xmlns:a16="http://schemas.microsoft.com/office/drawing/2014/main" id="{0BAC262E-831E-7524-6A3B-C015F306BB07}"/>
              </a:ext>
            </a:extLst>
          </p:cNvPr>
          <p:cNvGrpSpPr/>
          <p:nvPr/>
        </p:nvGrpSpPr>
        <p:grpSpPr>
          <a:xfrm>
            <a:off x="6539758" y="850892"/>
            <a:ext cx="4254264" cy="654094"/>
            <a:chOff x="5686357" y="754546"/>
            <a:chExt cx="4713016" cy="1783011"/>
          </a:xfrm>
        </p:grpSpPr>
        <p:sp>
          <p:nvSpPr>
            <p:cNvPr id="24" name="Rectangle: Rounded Corners 25">
              <a:extLst>
                <a:ext uri="{FF2B5EF4-FFF2-40B4-BE49-F238E27FC236}">
                  <a16:creationId xmlns:a16="http://schemas.microsoft.com/office/drawing/2014/main" id="{2B7D03C9-96E2-1407-D114-D1381190A8C0}"/>
                </a:ext>
              </a:extLst>
            </p:cNvPr>
            <p:cNvSpPr/>
            <p:nvPr/>
          </p:nvSpPr>
          <p:spPr>
            <a:xfrm>
              <a:off x="5851977" y="754546"/>
              <a:ext cx="4547396" cy="1778854"/>
            </a:xfrm>
            <a:prstGeom prst="roundRect">
              <a:avLst/>
            </a:prstGeom>
            <a:ln/>
          </p:spPr>
          <p:style>
            <a:lnRef idx="1">
              <a:schemeClr val="accent5"/>
            </a:lnRef>
            <a:fillRef idx="2">
              <a:schemeClr val="accent5"/>
            </a:fillRef>
            <a:effectRef idx="1">
              <a:schemeClr val="accent5"/>
            </a:effectRef>
            <a:fontRef idx="minor">
              <a:schemeClr val="dk1"/>
            </a:fontRef>
          </p:style>
          <p:txBody>
            <a:bodyPr lIns="91440" tIns="45720" rIns="91440" bIns="45720" rtlCol="0" anchor="ctr">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3F4444"/>
                  </a:solidFill>
                  <a:effectLst/>
                  <a:uLnTx/>
                  <a:uFillTx/>
                  <a:latin typeface="Calibri"/>
                  <a:ea typeface="+mn-ea"/>
                  <a:cs typeface="+mn-cs"/>
                </a:rPr>
                <a:t>Can you provide some compounds similar to                  AZC5642 but with lower lipophilicity?</a:t>
              </a:r>
              <a:endParaRPr kumimoji="0" lang="en-US" sz="1600" b="0" i="0" u="none" strike="noStrike" kern="1200" cap="none" spc="0" normalizeH="0" baseline="0" noProof="0">
                <a:ln>
                  <a:noFill/>
                </a:ln>
                <a:solidFill>
                  <a:srgbClr val="3F4444"/>
                </a:solidFill>
                <a:effectLst/>
                <a:uLnTx/>
                <a:uFillTx/>
                <a:latin typeface="Calibri"/>
                <a:ea typeface="+mn-ea"/>
                <a:cs typeface="Calibri"/>
              </a:endParaRPr>
            </a:p>
          </p:txBody>
        </p:sp>
        <p:sp>
          <p:nvSpPr>
            <p:cNvPr id="25" name="Isosceles Triangle 27">
              <a:extLst>
                <a:ext uri="{FF2B5EF4-FFF2-40B4-BE49-F238E27FC236}">
                  <a16:creationId xmlns:a16="http://schemas.microsoft.com/office/drawing/2014/main" id="{CFC35691-33C0-BC28-F229-EA516ABC0112}"/>
                </a:ext>
              </a:extLst>
            </p:cNvPr>
            <p:cNvSpPr/>
            <p:nvPr/>
          </p:nvSpPr>
          <p:spPr>
            <a:xfrm>
              <a:off x="5686357" y="2082753"/>
              <a:ext cx="555739" cy="454804"/>
            </a:xfrm>
            <a:prstGeom prst="triangle">
              <a:avLst/>
            </a:prstGeom>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6350" cap="flat" cmpd="sng" algn="ctr">
              <a:noFill/>
              <a:prstDash val="solid"/>
              <a:miter lim="800000"/>
            </a:ln>
            <a:effectLst/>
            <a:extLst>
              <a:ext uri="{91240B29-F687-4F45-9708-019B960494DF}">
                <a14:hiddenLine xmlns:a14="http://schemas.microsoft.com/office/drawing/2010/main" w="6350" cap="flat" cmpd="sng" algn="ctr">
                  <a:solidFill>
                    <a:schemeClr val="accent5"/>
                  </a:solidFill>
                  <a:prstDash val="solid"/>
                  <a:miter lim="800000"/>
                </a14:hiddenLine>
              </a:ext>
            </a:extLst>
          </p:spPr>
          <p:style>
            <a:lnRef idx="1">
              <a:schemeClr val="accent5"/>
            </a:lnRef>
            <a:fillRef idx="2">
              <a:schemeClr val="accent5"/>
            </a:fillRef>
            <a:effectRef idx="1">
              <a:schemeClr val="accent5"/>
            </a:effectRef>
            <a:fontRef idx="minor">
              <a:schemeClr val="dk1"/>
            </a:fontRef>
          </p:style>
          <p:txBody>
            <a:bodyPr rtlCol="0" anchor="ctr">
              <a:normAutofit fontScale="25000" lnSpcReduction="20000"/>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err="1">
                <a:ln>
                  <a:noFill/>
                </a:ln>
                <a:solidFill>
                  <a:srgbClr val="FFFFFF"/>
                </a:solidFill>
                <a:effectLst/>
                <a:uLnTx/>
                <a:uFillTx/>
                <a:latin typeface="Calibri"/>
                <a:ea typeface="+mn-ea"/>
                <a:cs typeface="+mn-cs"/>
              </a:endParaRPr>
            </a:p>
          </p:txBody>
        </p:sp>
      </p:grpSp>
      <p:sp>
        <p:nvSpPr>
          <p:cNvPr id="26" name="TextBox 25">
            <a:extLst>
              <a:ext uri="{FF2B5EF4-FFF2-40B4-BE49-F238E27FC236}">
                <a16:creationId xmlns:a16="http://schemas.microsoft.com/office/drawing/2014/main" id="{E411BD73-DD47-690A-D603-0B07568B4338}"/>
              </a:ext>
            </a:extLst>
          </p:cNvPr>
          <p:cNvSpPr txBox="1"/>
          <p:nvPr/>
        </p:nvSpPr>
        <p:spPr>
          <a:xfrm>
            <a:off x="6628932" y="2622439"/>
            <a:ext cx="4435455" cy="2446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000" b="0" i="0" u="none" strike="noStrike" kern="1200" cap="none" spc="0" normalizeH="0" baseline="0" noProof="0">
                <a:ln>
                  <a:noFill/>
                </a:ln>
                <a:solidFill>
                  <a:srgbClr val="3F4444"/>
                </a:solidFill>
                <a:effectLst/>
                <a:uLnTx/>
                <a:uFillTx/>
                <a:latin typeface="Calibri"/>
                <a:ea typeface="+mn-lt"/>
                <a:cs typeface="Calibri"/>
              </a:rPr>
              <a:t>AZlogD74    1.54                             </a:t>
            </a:r>
            <a:r>
              <a:rPr kumimoji="0" lang="en-US" sz="1100" b="0" i="0" u="none" strike="noStrike" kern="1200" cap="none" spc="0" normalizeH="0" baseline="0" noProof="0">
                <a:ln>
                  <a:noFill/>
                </a:ln>
                <a:solidFill>
                  <a:srgbClr val="3F4444"/>
                </a:solidFill>
                <a:effectLst/>
                <a:uLnTx/>
                <a:uFillTx/>
                <a:latin typeface="Calibri"/>
                <a:ea typeface="+mn-lt"/>
                <a:cs typeface="Calibri"/>
              </a:rPr>
              <a:t>1.94                            </a:t>
            </a:r>
            <a:r>
              <a:rPr kumimoji="0" lang="en-US" sz="1000" b="0" i="0" u="none" strike="noStrike" kern="1200" cap="none" spc="0" normalizeH="0" baseline="0" noProof="0">
                <a:ln>
                  <a:noFill/>
                </a:ln>
                <a:solidFill>
                  <a:srgbClr val="3F4444"/>
                </a:solidFill>
                <a:effectLst/>
                <a:uLnTx/>
                <a:uFillTx/>
                <a:latin typeface="Calibri"/>
                <a:ea typeface="+mn-lt"/>
                <a:cs typeface="Calibri"/>
              </a:rPr>
              <a:t>2.63                          2.82</a:t>
            </a:r>
            <a:endParaRPr kumimoji="0" lang="en-US" sz="1000" b="0" i="0" u="none" strike="noStrike" kern="1200" cap="none" spc="0" normalizeH="0" baseline="0" noProof="0">
              <a:ln>
                <a:noFill/>
              </a:ln>
              <a:solidFill>
                <a:srgbClr val="3F4444"/>
              </a:solidFill>
              <a:effectLst/>
              <a:uLnTx/>
              <a:uFillTx/>
              <a:latin typeface="Calibri"/>
              <a:ea typeface="+mn-ea"/>
              <a:cs typeface="Calibri"/>
            </a:endParaRPr>
          </a:p>
        </p:txBody>
      </p:sp>
      <p:pic>
        <p:nvPicPr>
          <p:cNvPr id="27" name="Graphic 26" descr="Robot outline">
            <a:extLst>
              <a:ext uri="{FF2B5EF4-FFF2-40B4-BE49-F238E27FC236}">
                <a16:creationId xmlns:a16="http://schemas.microsoft.com/office/drawing/2014/main" id="{3532AAA7-38C9-A0B3-C92D-9EABC600666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890968" y="2472622"/>
            <a:ext cx="377042" cy="377042"/>
          </a:xfrm>
          <a:prstGeom prst="rect">
            <a:avLst/>
          </a:prstGeom>
        </p:spPr>
      </p:pic>
      <p:pic>
        <p:nvPicPr>
          <p:cNvPr id="28" name="Picture 27">
            <a:extLst>
              <a:ext uri="{FF2B5EF4-FFF2-40B4-BE49-F238E27FC236}">
                <a16:creationId xmlns:a16="http://schemas.microsoft.com/office/drawing/2014/main" id="{E88BD0FF-520F-9E77-7209-7DB2E6458329}"/>
              </a:ext>
            </a:extLst>
          </p:cNvPr>
          <p:cNvPicPr>
            <a:picLocks noChangeAspect="1"/>
          </p:cNvPicPr>
          <p:nvPr/>
        </p:nvPicPr>
        <p:blipFill>
          <a:blip r:embed="rId4"/>
          <a:stretch>
            <a:fillRect/>
          </a:stretch>
        </p:blipFill>
        <p:spPr>
          <a:xfrm>
            <a:off x="7660648" y="1681124"/>
            <a:ext cx="918000" cy="864000"/>
          </a:xfrm>
          <a:prstGeom prst="rect">
            <a:avLst/>
          </a:prstGeom>
        </p:spPr>
      </p:pic>
      <p:pic>
        <p:nvPicPr>
          <p:cNvPr id="29" name="Picture 28">
            <a:extLst>
              <a:ext uri="{FF2B5EF4-FFF2-40B4-BE49-F238E27FC236}">
                <a16:creationId xmlns:a16="http://schemas.microsoft.com/office/drawing/2014/main" id="{ABA5FE3B-1EFA-DCD1-0EDC-EBF9983131AA}"/>
              </a:ext>
            </a:extLst>
          </p:cNvPr>
          <p:cNvPicPr>
            <a:picLocks noChangeAspect="1"/>
          </p:cNvPicPr>
          <p:nvPr/>
        </p:nvPicPr>
        <p:blipFill>
          <a:blip r:embed="rId5"/>
          <a:stretch>
            <a:fillRect/>
          </a:stretch>
        </p:blipFill>
        <p:spPr>
          <a:xfrm>
            <a:off x="9847526" y="1699746"/>
            <a:ext cx="902571" cy="864000"/>
          </a:xfrm>
          <a:prstGeom prst="rect">
            <a:avLst/>
          </a:prstGeom>
        </p:spPr>
      </p:pic>
      <p:pic>
        <p:nvPicPr>
          <p:cNvPr id="30" name="Picture 29">
            <a:extLst>
              <a:ext uri="{FF2B5EF4-FFF2-40B4-BE49-F238E27FC236}">
                <a16:creationId xmlns:a16="http://schemas.microsoft.com/office/drawing/2014/main" id="{2E8189BE-5911-DCAC-C98B-8E6377CD0F7F}"/>
              </a:ext>
            </a:extLst>
          </p:cNvPr>
          <p:cNvPicPr>
            <a:picLocks noChangeAspect="1"/>
          </p:cNvPicPr>
          <p:nvPr/>
        </p:nvPicPr>
        <p:blipFill>
          <a:blip r:embed="rId6"/>
          <a:stretch>
            <a:fillRect/>
          </a:stretch>
        </p:blipFill>
        <p:spPr>
          <a:xfrm>
            <a:off x="8649083" y="1685882"/>
            <a:ext cx="1118117" cy="864000"/>
          </a:xfrm>
          <a:prstGeom prst="rect">
            <a:avLst/>
          </a:prstGeom>
        </p:spPr>
      </p:pic>
      <p:pic>
        <p:nvPicPr>
          <p:cNvPr id="31" name="Picture 30">
            <a:extLst>
              <a:ext uri="{FF2B5EF4-FFF2-40B4-BE49-F238E27FC236}">
                <a16:creationId xmlns:a16="http://schemas.microsoft.com/office/drawing/2014/main" id="{DE4FE62A-FA3E-E160-3E73-248867C565AA}"/>
              </a:ext>
            </a:extLst>
          </p:cNvPr>
          <p:cNvPicPr>
            <a:picLocks noChangeAspect="1"/>
          </p:cNvPicPr>
          <p:nvPr/>
        </p:nvPicPr>
        <p:blipFill>
          <a:blip r:embed="rId7"/>
          <a:stretch>
            <a:fillRect/>
          </a:stretch>
        </p:blipFill>
        <p:spPr>
          <a:xfrm>
            <a:off x="6674351" y="1686918"/>
            <a:ext cx="918000" cy="864000"/>
          </a:xfrm>
          <a:prstGeom prst="rect">
            <a:avLst/>
          </a:prstGeom>
        </p:spPr>
      </p:pic>
      <p:pic>
        <p:nvPicPr>
          <p:cNvPr id="32" name="Graphic 31" descr="Scientist male outline">
            <a:extLst>
              <a:ext uri="{FF2B5EF4-FFF2-40B4-BE49-F238E27FC236}">
                <a16:creationId xmlns:a16="http://schemas.microsoft.com/office/drawing/2014/main" id="{4833800E-1C03-FB0A-AE9E-84C3A8D97E3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023079" y="1244847"/>
            <a:ext cx="473148" cy="482900"/>
          </a:xfrm>
          <a:prstGeom prst="rect">
            <a:avLst/>
          </a:prstGeom>
        </p:spPr>
      </p:pic>
      <p:grpSp>
        <p:nvGrpSpPr>
          <p:cNvPr id="38" name="Group 37">
            <a:extLst>
              <a:ext uri="{FF2B5EF4-FFF2-40B4-BE49-F238E27FC236}">
                <a16:creationId xmlns:a16="http://schemas.microsoft.com/office/drawing/2014/main" id="{CABE5E71-13A4-5EE3-A44B-6F0C07B9C869}"/>
              </a:ext>
            </a:extLst>
          </p:cNvPr>
          <p:cNvGrpSpPr/>
          <p:nvPr/>
        </p:nvGrpSpPr>
        <p:grpSpPr>
          <a:xfrm>
            <a:off x="6453874" y="2967642"/>
            <a:ext cx="4446920" cy="601919"/>
            <a:chOff x="5662519" y="1089478"/>
            <a:chExt cx="6002430" cy="1640785"/>
          </a:xfrm>
        </p:grpSpPr>
        <p:sp>
          <p:nvSpPr>
            <p:cNvPr id="39" name="Rectangle: Rounded Corners 25">
              <a:extLst>
                <a:ext uri="{FF2B5EF4-FFF2-40B4-BE49-F238E27FC236}">
                  <a16:creationId xmlns:a16="http://schemas.microsoft.com/office/drawing/2014/main" id="{36D26A69-D420-E25E-FA79-E7488183B04E}"/>
                </a:ext>
              </a:extLst>
            </p:cNvPr>
            <p:cNvSpPr/>
            <p:nvPr/>
          </p:nvSpPr>
          <p:spPr>
            <a:xfrm>
              <a:off x="5851978" y="1089478"/>
              <a:ext cx="5812971" cy="1628092"/>
            </a:xfrm>
            <a:prstGeom prst="roundRect">
              <a:avLst/>
            </a:prstGeom>
            <a:ln/>
          </p:spPr>
          <p:style>
            <a:lnRef idx="1">
              <a:schemeClr val="accent5"/>
            </a:lnRef>
            <a:fillRef idx="2">
              <a:schemeClr val="accent5"/>
            </a:fillRef>
            <a:effectRef idx="1">
              <a:schemeClr val="accent5"/>
            </a:effectRef>
            <a:fontRef idx="minor">
              <a:schemeClr val="dk1"/>
            </a:fontRef>
          </p:style>
          <p:txBody>
            <a:bodyPr lIns="91440" tIns="45720" rIns="91440" bIns="45720" rtlCol="0" anchor="ctr">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3F4444"/>
                  </a:solidFill>
                  <a:effectLst/>
                  <a:uLnTx/>
                  <a:uFillTx/>
                  <a:latin typeface="Calibri"/>
                  <a:ea typeface="+mn-ea"/>
                  <a:cs typeface="+mn-cs"/>
                </a:rPr>
                <a:t>Can you show me the distribution of lipophilicity for the novel compounds?</a:t>
              </a:r>
              <a:endParaRPr kumimoji="0" lang="en-US" sz="1600" b="0" i="0" u="none" strike="noStrike" kern="1200" cap="none" spc="0" normalizeH="0" baseline="0" noProof="0">
                <a:ln>
                  <a:noFill/>
                </a:ln>
                <a:solidFill>
                  <a:srgbClr val="3F4444"/>
                </a:solidFill>
                <a:effectLst/>
                <a:uLnTx/>
                <a:uFillTx/>
                <a:latin typeface="Calibri"/>
                <a:ea typeface="+mn-ea"/>
                <a:cs typeface="Calibri"/>
              </a:endParaRPr>
            </a:p>
          </p:txBody>
        </p:sp>
        <p:sp>
          <p:nvSpPr>
            <p:cNvPr id="51" name="Isosceles Triangle 27">
              <a:extLst>
                <a:ext uri="{FF2B5EF4-FFF2-40B4-BE49-F238E27FC236}">
                  <a16:creationId xmlns:a16="http://schemas.microsoft.com/office/drawing/2014/main" id="{D7F2B469-2FF4-6EDC-EB45-0754706FBE14}"/>
                </a:ext>
              </a:extLst>
            </p:cNvPr>
            <p:cNvSpPr/>
            <p:nvPr/>
          </p:nvSpPr>
          <p:spPr>
            <a:xfrm>
              <a:off x="5662519" y="2275459"/>
              <a:ext cx="555739" cy="454804"/>
            </a:xfrm>
            <a:prstGeom prst="triangle">
              <a:avLst/>
            </a:prstGeom>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6350" cap="flat" cmpd="sng" algn="ctr">
              <a:noFill/>
              <a:prstDash val="solid"/>
              <a:miter lim="800000"/>
            </a:ln>
            <a:effectLst/>
            <a:extLst>
              <a:ext uri="{91240B29-F687-4F45-9708-019B960494DF}">
                <a14:hiddenLine xmlns:a14="http://schemas.microsoft.com/office/drawing/2010/main" w="6350" cap="flat" cmpd="sng" algn="ctr">
                  <a:solidFill>
                    <a:schemeClr val="accent5"/>
                  </a:solidFill>
                  <a:prstDash val="solid"/>
                  <a:miter lim="800000"/>
                </a14:hiddenLine>
              </a:ext>
            </a:extLst>
          </p:spPr>
          <p:style>
            <a:lnRef idx="1">
              <a:schemeClr val="accent5"/>
            </a:lnRef>
            <a:fillRef idx="2">
              <a:schemeClr val="accent5"/>
            </a:fillRef>
            <a:effectRef idx="1">
              <a:schemeClr val="accent5"/>
            </a:effectRef>
            <a:fontRef idx="minor">
              <a:schemeClr val="dk1"/>
            </a:fontRef>
          </p:style>
          <p:txBody>
            <a:bodyPr rtlCol="0" anchor="ctr">
              <a:normAutofit fontScale="25000" lnSpcReduction="20000"/>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err="1">
                <a:ln>
                  <a:noFill/>
                </a:ln>
                <a:solidFill>
                  <a:srgbClr val="FFFFFF"/>
                </a:solidFill>
                <a:effectLst/>
                <a:uLnTx/>
                <a:uFillTx/>
                <a:latin typeface="Calibri"/>
                <a:ea typeface="+mn-ea"/>
                <a:cs typeface="+mn-cs"/>
              </a:endParaRPr>
            </a:p>
          </p:txBody>
        </p:sp>
      </p:grpSp>
      <p:pic>
        <p:nvPicPr>
          <p:cNvPr id="55" name="Graphic 54" descr="Scientist male outline">
            <a:extLst>
              <a:ext uri="{FF2B5EF4-FFF2-40B4-BE49-F238E27FC236}">
                <a16:creationId xmlns:a16="http://schemas.microsoft.com/office/drawing/2014/main" id="{AE9F509E-05A8-77CC-4A43-C0FDBEBB5D2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958712" y="3238728"/>
            <a:ext cx="473148" cy="482900"/>
          </a:xfrm>
          <a:prstGeom prst="rect">
            <a:avLst/>
          </a:prstGeom>
        </p:spPr>
      </p:pic>
      <p:pic>
        <p:nvPicPr>
          <p:cNvPr id="62" name="Picture 61">
            <a:extLst>
              <a:ext uri="{FF2B5EF4-FFF2-40B4-BE49-F238E27FC236}">
                <a16:creationId xmlns:a16="http://schemas.microsoft.com/office/drawing/2014/main" id="{38D7DC04-FD95-354E-88E8-49EFADE13B89}"/>
              </a:ext>
            </a:extLst>
          </p:cNvPr>
          <p:cNvPicPr>
            <a:picLocks noChangeAspect="1"/>
          </p:cNvPicPr>
          <p:nvPr/>
        </p:nvPicPr>
        <p:blipFill>
          <a:blip r:embed="rId9"/>
          <a:stretch>
            <a:fillRect/>
          </a:stretch>
        </p:blipFill>
        <p:spPr>
          <a:xfrm>
            <a:off x="8953801" y="3579885"/>
            <a:ext cx="1884627" cy="1413470"/>
          </a:xfrm>
          <a:prstGeom prst="rect">
            <a:avLst/>
          </a:prstGeom>
        </p:spPr>
      </p:pic>
      <p:sp>
        <p:nvSpPr>
          <p:cNvPr id="63" name="TextBox 62">
            <a:extLst>
              <a:ext uri="{FF2B5EF4-FFF2-40B4-BE49-F238E27FC236}">
                <a16:creationId xmlns:a16="http://schemas.microsoft.com/office/drawing/2014/main" id="{0061EA07-5BB7-3328-56B2-FB98FDE5A77E}"/>
              </a:ext>
            </a:extLst>
          </p:cNvPr>
          <p:cNvSpPr txBox="1"/>
          <p:nvPr/>
        </p:nvSpPr>
        <p:spPr>
          <a:xfrm>
            <a:off x="6735609" y="3784690"/>
            <a:ext cx="1839702" cy="757130"/>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SE" sz="1600" b="0" i="0" u="none" strike="noStrike" kern="1200" cap="none" spc="0" normalizeH="0" baseline="0" noProof="0">
                <a:ln>
                  <a:noFill/>
                </a:ln>
                <a:solidFill>
                  <a:srgbClr val="3F4444"/>
                </a:solidFill>
                <a:effectLst/>
                <a:uLnTx/>
                <a:uFillTx/>
                <a:latin typeface="Calibri"/>
                <a:ea typeface="+mn-ea"/>
                <a:cs typeface="+mn-cs"/>
              </a:rPr>
              <a:t>Showing a histogram for the column AZLogD74</a:t>
            </a:r>
          </a:p>
        </p:txBody>
      </p:sp>
      <p:pic>
        <p:nvPicPr>
          <p:cNvPr id="64" name="Graphic 63" descr="Robot outline">
            <a:extLst>
              <a:ext uri="{FF2B5EF4-FFF2-40B4-BE49-F238E27FC236}">
                <a16:creationId xmlns:a16="http://schemas.microsoft.com/office/drawing/2014/main" id="{5367E194-2232-FF19-D1EA-6015BB12ABA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00794" y="4616313"/>
            <a:ext cx="377042" cy="377042"/>
          </a:xfrm>
          <a:prstGeom prst="rect">
            <a:avLst/>
          </a:prstGeom>
        </p:spPr>
      </p:pic>
      <p:grpSp>
        <p:nvGrpSpPr>
          <p:cNvPr id="69" name="Group 68">
            <a:extLst>
              <a:ext uri="{FF2B5EF4-FFF2-40B4-BE49-F238E27FC236}">
                <a16:creationId xmlns:a16="http://schemas.microsoft.com/office/drawing/2014/main" id="{637DF379-9E65-E366-B0C6-01F76F66B25A}"/>
              </a:ext>
            </a:extLst>
          </p:cNvPr>
          <p:cNvGrpSpPr/>
          <p:nvPr/>
        </p:nvGrpSpPr>
        <p:grpSpPr>
          <a:xfrm>
            <a:off x="6490723" y="4952579"/>
            <a:ext cx="4400245" cy="707721"/>
            <a:chOff x="5662519" y="1089478"/>
            <a:chExt cx="6002430" cy="1577683"/>
          </a:xfrm>
        </p:grpSpPr>
        <p:sp>
          <p:nvSpPr>
            <p:cNvPr id="70" name="Rectangle: Rounded Corners 25">
              <a:extLst>
                <a:ext uri="{FF2B5EF4-FFF2-40B4-BE49-F238E27FC236}">
                  <a16:creationId xmlns:a16="http://schemas.microsoft.com/office/drawing/2014/main" id="{10924295-9E8B-B479-769A-71341DF90B0E}"/>
                </a:ext>
              </a:extLst>
            </p:cNvPr>
            <p:cNvSpPr/>
            <p:nvPr/>
          </p:nvSpPr>
          <p:spPr>
            <a:xfrm>
              <a:off x="5851978" y="1089478"/>
              <a:ext cx="5812971" cy="1529373"/>
            </a:xfrm>
            <a:prstGeom prst="roundRect">
              <a:avLst/>
            </a:prstGeom>
            <a:ln/>
          </p:spPr>
          <p:style>
            <a:lnRef idx="1">
              <a:schemeClr val="accent5"/>
            </a:lnRef>
            <a:fillRef idx="2">
              <a:schemeClr val="accent5"/>
            </a:fillRef>
            <a:effectRef idx="1">
              <a:schemeClr val="accent5"/>
            </a:effectRef>
            <a:fontRef idx="minor">
              <a:schemeClr val="dk1"/>
            </a:fontRef>
          </p:style>
          <p:txBody>
            <a:bodyPr lIns="91440" tIns="45720" rIns="91440" bIns="45720" rtlCol="0" anchor="ctr">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3F4444"/>
                  </a:solidFill>
                  <a:effectLst/>
                  <a:uLnTx/>
                  <a:uFillTx/>
                  <a:latin typeface="Calibri"/>
                  <a:ea typeface="+mn-ea"/>
                  <a:cs typeface="+mn-cs"/>
                </a:rPr>
                <a:t>How can I make the novel compound with lowest lipophilicity?</a:t>
              </a:r>
              <a:endParaRPr kumimoji="0" lang="en-US" sz="1600" b="0" i="0" u="none" strike="noStrike" kern="1200" cap="none" spc="0" normalizeH="0" baseline="0" noProof="0">
                <a:ln>
                  <a:noFill/>
                </a:ln>
                <a:solidFill>
                  <a:srgbClr val="3F4444"/>
                </a:solidFill>
                <a:effectLst/>
                <a:uLnTx/>
                <a:uFillTx/>
                <a:latin typeface="Calibri"/>
                <a:ea typeface="+mn-ea"/>
                <a:cs typeface="Calibri"/>
              </a:endParaRPr>
            </a:p>
          </p:txBody>
        </p:sp>
        <p:sp>
          <p:nvSpPr>
            <p:cNvPr id="71" name="Isosceles Triangle 27">
              <a:extLst>
                <a:ext uri="{FF2B5EF4-FFF2-40B4-BE49-F238E27FC236}">
                  <a16:creationId xmlns:a16="http://schemas.microsoft.com/office/drawing/2014/main" id="{3EBC2B29-301A-A3B8-9CBB-A5782F573C09}"/>
                </a:ext>
              </a:extLst>
            </p:cNvPr>
            <p:cNvSpPr/>
            <p:nvPr/>
          </p:nvSpPr>
          <p:spPr>
            <a:xfrm>
              <a:off x="5662519" y="2212357"/>
              <a:ext cx="555740" cy="454804"/>
            </a:xfrm>
            <a:prstGeom prst="triangle">
              <a:avLst/>
            </a:prstGeom>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6350" cap="flat" cmpd="sng" algn="ctr">
              <a:noFill/>
              <a:prstDash val="solid"/>
              <a:miter lim="800000"/>
            </a:ln>
            <a:effectLst/>
            <a:extLst>
              <a:ext uri="{91240B29-F687-4F45-9708-019B960494DF}">
                <a14:hiddenLine xmlns:a14="http://schemas.microsoft.com/office/drawing/2010/main" w="6350" cap="flat" cmpd="sng" algn="ctr">
                  <a:solidFill>
                    <a:schemeClr val="accent5"/>
                  </a:solidFill>
                  <a:prstDash val="solid"/>
                  <a:miter lim="800000"/>
                </a14:hiddenLine>
              </a:ext>
            </a:extLst>
          </p:spPr>
          <p:style>
            <a:lnRef idx="1">
              <a:schemeClr val="accent5"/>
            </a:lnRef>
            <a:fillRef idx="2">
              <a:schemeClr val="accent5"/>
            </a:fillRef>
            <a:effectRef idx="1">
              <a:schemeClr val="accent5"/>
            </a:effectRef>
            <a:fontRef idx="minor">
              <a:schemeClr val="dk1"/>
            </a:fontRef>
          </p:style>
          <p:txBody>
            <a:bodyPr rtlCol="0" anchor="ctr">
              <a:normAutofit fontScale="25000" lnSpcReduction="20000"/>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err="1">
                <a:ln>
                  <a:noFill/>
                </a:ln>
                <a:solidFill>
                  <a:srgbClr val="FFFFFF"/>
                </a:solidFill>
                <a:effectLst/>
                <a:uLnTx/>
                <a:uFillTx/>
                <a:latin typeface="Calibri"/>
                <a:ea typeface="+mn-ea"/>
                <a:cs typeface="+mn-cs"/>
              </a:endParaRPr>
            </a:p>
          </p:txBody>
        </p:sp>
      </p:grpSp>
      <p:pic>
        <p:nvPicPr>
          <p:cNvPr id="72" name="Graphic 71" descr="Scientist male outline">
            <a:extLst>
              <a:ext uri="{FF2B5EF4-FFF2-40B4-BE49-F238E27FC236}">
                <a16:creationId xmlns:a16="http://schemas.microsoft.com/office/drawing/2014/main" id="{B50C40BA-1FD2-633A-CD98-8EADB7407B1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017576" y="5379365"/>
            <a:ext cx="473148" cy="482900"/>
          </a:xfrm>
          <a:prstGeom prst="rect">
            <a:avLst/>
          </a:prstGeom>
        </p:spPr>
      </p:pic>
      <p:pic>
        <p:nvPicPr>
          <p:cNvPr id="73" name="Picture 72">
            <a:extLst>
              <a:ext uri="{FF2B5EF4-FFF2-40B4-BE49-F238E27FC236}">
                <a16:creationId xmlns:a16="http://schemas.microsoft.com/office/drawing/2014/main" id="{8E6704C6-7D6B-CA4C-C324-5FFE664D375E}"/>
              </a:ext>
            </a:extLst>
          </p:cNvPr>
          <p:cNvPicPr>
            <a:picLocks noChangeAspect="1"/>
          </p:cNvPicPr>
          <p:nvPr/>
        </p:nvPicPr>
        <p:blipFill>
          <a:blip r:embed="rId10"/>
          <a:stretch>
            <a:fillRect/>
          </a:stretch>
        </p:blipFill>
        <p:spPr>
          <a:xfrm>
            <a:off x="6981540" y="5690175"/>
            <a:ext cx="3335086" cy="1096571"/>
          </a:xfrm>
          <a:prstGeom prst="rect">
            <a:avLst/>
          </a:prstGeom>
        </p:spPr>
      </p:pic>
      <p:pic>
        <p:nvPicPr>
          <p:cNvPr id="74" name="Graphic 73" descr="Robot outline">
            <a:extLst>
              <a:ext uri="{FF2B5EF4-FFF2-40B4-BE49-F238E27FC236}">
                <a16:creationId xmlns:a16="http://schemas.microsoft.com/office/drawing/2014/main" id="{79FBE749-901F-0D76-0FE9-20BE160D6E3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875866" y="6310136"/>
            <a:ext cx="377042" cy="377042"/>
          </a:xfrm>
          <a:prstGeom prst="rect">
            <a:avLst/>
          </a:prstGeom>
        </p:spPr>
      </p:pic>
      <p:sp>
        <p:nvSpPr>
          <p:cNvPr id="75" name="Trapezoid 35">
            <a:extLst>
              <a:ext uri="{FF2B5EF4-FFF2-40B4-BE49-F238E27FC236}">
                <a16:creationId xmlns:a16="http://schemas.microsoft.com/office/drawing/2014/main" id="{A2D9D03F-A4F9-B3E0-661B-D54276B73B6A}"/>
              </a:ext>
            </a:extLst>
          </p:cNvPr>
          <p:cNvSpPr/>
          <p:nvPr/>
        </p:nvSpPr>
        <p:spPr>
          <a:xfrm rot="18658938">
            <a:off x="1740292" y="1235996"/>
            <a:ext cx="1711813" cy="3287609"/>
          </a:xfrm>
          <a:prstGeom prst="trapezoid">
            <a:avLst>
              <a:gd name="adj" fmla="val 42293"/>
            </a:avLst>
          </a:prstGeom>
          <a:gradFill flip="none" rotWithShape="1">
            <a:gsLst>
              <a:gs pos="80000">
                <a:schemeClr val="accent4">
                  <a:lumMod val="60000"/>
                  <a:lumOff val="40000"/>
                </a:schemeClr>
              </a:gs>
              <a:gs pos="13000">
                <a:srgbClr val="F6CD66"/>
              </a:gs>
            </a:gsLst>
            <a:lin ang="3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SE" sz="1800" b="0" i="0" u="none" strike="noStrike" kern="1200" cap="none" spc="0" normalizeH="0" baseline="0" noProof="0">
              <a:ln>
                <a:noFill/>
              </a:ln>
              <a:solidFill>
                <a:srgbClr val="FFFFFF"/>
              </a:solidFill>
              <a:effectLst/>
              <a:uLnTx/>
              <a:uFillTx/>
              <a:latin typeface="Calibri"/>
              <a:ea typeface="+mn-ea"/>
              <a:cs typeface="+mn-cs"/>
            </a:endParaRPr>
          </a:p>
        </p:txBody>
      </p:sp>
      <p:pic>
        <p:nvPicPr>
          <p:cNvPr id="76" name="Picture 75">
            <a:extLst>
              <a:ext uri="{FF2B5EF4-FFF2-40B4-BE49-F238E27FC236}">
                <a16:creationId xmlns:a16="http://schemas.microsoft.com/office/drawing/2014/main" id="{A403F583-FFAE-AFD5-74CC-3378253B5715}"/>
              </a:ext>
            </a:extLst>
          </p:cNvPr>
          <p:cNvPicPr>
            <a:picLocks noChangeAspect="1"/>
          </p:cNvPicPr>
          <p:nvPr/>
        </p:nvPicPr>
        <p:blipFill>
          <a:blip r:embed="rId11"/>
          <a:stretch>
            <a:fillRect/>
          </a:stretch>
        </p:blipFill>
        <p:spPr>
          <a:xfrm>
            <a:off x="1671224" y="1902712"/>
            <a:ext cx="3016297" cy="2926593"/>
          </a:xfrm>
          <a:prstGeom prst="rect">
            <a:avLst/>
          </a:prstGeom>
        </p:spPr>
      </p:pic>
      <p:pic>
        <p:nvPicPr>
          <p:cNvPr id="77" name="Graphic 76" descr="Conductor female outline">
            <a:extLst>
              <a:ext uri="{FF2B5EF4-FFF2-40B4-BE49-F238E27FC236}">
                <a16:creationId xmlns:a16="http://schemas.microsoft.com/office/drawing/2014/main" id="{5D2ADADD-E377-D20F-BC15-23E91349DEB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94439" y="1382971"/>
            <a:ext cx="790169" cy="790169"/>
          </a:xfrm>
          <a:prstGeom prst="rect">
            <a:avLst/>
          </a:prstGeom>
        </p:spPr>
      </p:pic>
      <p:pic>
        <p:nvPicPr>
          <p:cNvPr id="78" name="Picture 77" descr="Criteria Icons - Free SVG &amp; PNG Criteria Images - Noun Project">
            <a:extLst>
              <a:ext uri="{FF2B5EF4-FFF2-40B4-BE49-F238E27FC236}">
                <a16:creationId xmlns:a16="http://schemas.microsoft.com/office/drawing/2014/main" id="{FD03D380-7F97-857E-C050-481AADE35B5B}"/>
              </a:ext>
            </a:extLst>
          </p:cNvPr>
          <p:cNvPicPr>
            <a:picLocks noChangeAspect="1"/>
          </p:cNvPicPr>
          <p:nvPr/>
        </p:nvPicPr>
        <p:blipFill>
          <a:blip r:embed="rId13"/>
          <a:stretch>
            <a:fillRect/>
          </a:stretch>
        </p:blipFill>
        <p:spPr>
          <a:xfrm>
            <a:off x="1205546" y="2115505"/>
            <a:ext cx="512522" cy="529455"/>
          </a:xfrm>
          <a:prstGeom prst="rect">
            <a:avLst/>
          </a:prstGeom>
        </p:spPr>
      </p:pic>
      <p:sp>
        <p:nvSpPr>
          <p:cNvPr id="79" name="TextBox 78">
            <a:extLst>
              <a:ext uri="{FF2B5EF4-FFF2-40B4-BE49-F238E27FC236}">
                <a16:creationId xmlns:a16="http://schemas.microsoft.com/office/drawing/2014/main" id="{3D37E0A2-696D-50AA-8318-67F279A4C671}"/>
              </a:ext>
            </a:extLst>
          </p:cNvPr>
          <p:cNvSpPr txBox="1"/>
          <p:nvPr/>
        </p:nvSpPr>
        <p:spPr>
          <a:xfrm>
            <a:off x="2391406" y="1229312"/>
            <a:ext cx="2296115"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C4D600">
                    <a:lumMod val="50000"/>
                  </a:srgbClr>
                </a:solidFill>
                <a:effectLst/>
                <a:uLnTx/>
                <a:uFillTx/>
                <a:latin typeface="Calibri"/>
                <a:ea typeface="+mn-ea"/>
                <a:cs typeface="+mn-cs"/>
              </a:rPr>
              <a:t>Drug design with natural language</a:t>
            </a:r>
            <a:endParaRPr kumimoji="0" lang="en-SE" sz="1800" b="1" i="0" u="none" strike="noStrike" kern="1200" cap="none" spc="0" normalizeH="0" baseline="0" noProof="0">
              <a:ln>
                <a:noFill/>
              </a:ln>
              <a:solidFill>
                <a:srgbClr val="C4D600">
                  <a:lumMod val="50000"/>
                </a:srgbClr>
              </a:solidFill>
              <a:effectLst/>
              <a:uLnTx/>
              <a:uFillTx/>
              <a:latin typeface="Calibri"/>
              <a:ea typeface="+mn-ea"/>
              <a:cs typeface="+mn-cs"/>
            </a:endParaRPr>
          </a:p>
        </p:txBody>
      </p:sp>
      <p:sp>
        <p:nvSpPr>
          <p:cNvPr id="80" name="TextBox 79">
            <a:extLst>
              <a:ext uri="{FF2B5EF4-FFF2-40B4-BE49-F238E27FC236}">
                <a16:creationId xmlns:a16="http://schemas.microsoft.com/office/drawing/2014/main" id="{5C6ED142-AF7E-4204-B09B-31ADC6F82FDD}"/>
              </a:ext>
            </a:extLst>
          </p:cNvPr>
          <p:cNvSpPr txBox="1"/>
          <p:nvPr/>
        </p:nvSpPr>
        <p:spPr>
          <a:xfrm>
            <a:off x="2828232" y="3209042"/>
            <a:ext cx="785656" cy="313932"/>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SE" sz="1600" b="1" i="0" u="none" strike="noStrike" kern="1200" cap="none" spc="0" normalizeH="0" baseline="0" noProof="0">
                <a:ln>
                  <a:noFill/>
                </a:ln>
                <a:solidFill>
                  <a:srgbClr val="4E5600"/>
                </a:solidFill>
                <a:effectLst>
                  <a:innerShdw blurRad="63500" dist="50800" dir="13500000">
                    <a:prstClr val="black">
                      <a:alpha val="50000"/>
                    </a:prstClr>
                  </a:innerShdw>
                </a:effectLst>
                <a:uLnTx/>
                <a:uFillTx/>
                <a:latin typeface="Calibri"/>
                <a:ea typeface="+mn-ea"/>
                <a:cs typeface="+mn-cs"/>
              </a:rPr>
              <a:t>Agents</a:t>
            </a:r>
            <a:endParaRPr kumimoji="0" lang="en-SE" sz="1200" b="1" i="0" u="none" strike="noStrike" kern="1200" cap="none" spc="0" normalizeH="0" baseline="0" noProof="0">
              <a:ln>
                <a:noFill/>
              </a:ln>
              <a:solidFill>
                <a:srgbClr val="4E5600"/>
              </a:solidFill>
              <a:effectLst>
                <a:innerShdw blurRad="63500" dist="50800" dir="13500000">
                  <a:prstClr val="black">
                    <a:alpha val="50000"/>
                  </a:prstClr>
                </a:innerShdw>
              </a:effectLst>
              <a:uLnTx/>
              <a:uFillTx/>
              <a:latin typeface="Calibri"/>
              <a:ea typeface="+mn-ea"/>
              <a:cs typeface="+mn-cs"/>
            </a:endParaRPr>
          </a:p>
        </p:txBody>
      </p:sp>
      <p:sp>
        <p:nvSpPr>
          <p:cNvPr id="81" name="TextBox 80">
            <a:extLst>
              <a:ext uri="{FF2B5EF4-FFF2-40B4-BE49-F238E27FC236}">
                <a16:creationId xmlns:a16="http://schemas.microsoft.com/office/drawing/2014/main" id="{AF739A1D-AF09-2663-2536-8ECE20933222}"/>
              </a:ext>
            </a:extLst>
          </p:cNvPr>
          <p:cNvSpPr txBox="1"/>
          <p:nvPr/>
        </p:nvSpPr>
        <p:spPr>
          <a:xfrm>
            <a:off x="1205546" y="5042098"/>
            <a:ext cx="3481975"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C4D600">
                    <a:lumMod val="50000"/>
                  </a:srgbClr>
                </a:solidFill>
                <a:effectLst/>
                <a:uLnTx/>
                <a:uFillTx/>
                <a:latin typeface="Calibri"/>
                <a:ea typeface="+mn-ea"/>
                <a:cs typeface="+mn-cs"/>
              </a:rPr>
              <a:t>Conversational </a:t>
            </a:r>
            <a:r>
              <a:rPr kumimoji="0" lang="en-US" sz="1800" b="0" i="0" u="none" strike="noStrike" kern="1200" cap="none" spc="0" normalizeH="0" baseline="0" noProof="0">
                <a:ln>
                  <a:noFill/>
                </a:ln>
                <a:solidFill>
                  <a:srgbClr val="3F4444"/>
                </a:solidFill>
                <a:effectLst/>
                <a:uLnTx/>
                <a:uFillTx/>
                <a:latin typeface="Calibri"/>
                <a:ea typeface="+mn-ea"/>
                <a:cs typeface="+mn-cs"/>
              </a:rPr>
              <a:t>– not only Q&amp;A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C4D600">
                    <a:lumMod val="50000"/>
                  </a:srgbClr>
                </a:solidFill>
                <a:effectLst/>
                <a:uLnTx/>
                <a:uFillTx/>
                <a:latin typeface="Calibri"/>
                <a:ea typeface="+mn-ea"/>
                <a:cs typeface="+mn-cs"/>
              </a:rPr>
              <a:t>Co-pilots </a:t>
            </a:r>
            <a:r>
              <a:rPr kumimoji="0" lang="en-US" sz="1800" b="0" i="0" u="none" strike="noStrike" kern="1200" cap="none" spc="0" normalizeH="0" baseline="0" noProof="0">
                <a:ln>
                  <a:noFill/>
                </a:ln>
                <a:solidFill>
                  <a:srgbClr val="3F4444"/>
                </a:solidFill>
                <a:effectLst/>
                <a:uLnTx/>
                <a:uFillTx/>
                <a:latin typeface="Calibri"/>
                <a:ea typeface="+mn-ea"/>
                <a:cs typeface="+mn-cs"/>
              </a:rPr>
              <a:t>easily accessible</a:t>
            </a:r>
            <a:endParaRPr kumimoji="0" lang="en-SE" sz="1800" b="1" i="0" u="none" strike="noStrike" kern="1200" cap="none" spc="0" normalizeH="0" baseline="0" noProof="0">
              <a:ln>
                <a:noFill/>
              </a:ln>
              <a:solidFill>
                <a:srgbClr val="3F4444"/>
              </a:solidFill>
              <a:effectLst/>
              <a:uLnTx/>
              <a:uFillTx/>
              <a:latin typeface="Calibri"/>
              <a:ea typeface="+mn-ea"/>
              <a:cs typeface="+mn-cs"/>
            </a:endParaRPr>
          </a:p>
        </p:txBody>
      </p:sp>
    </p:spTree>
    <p:extLst>
      <p:ext uri="{BB962C8B-B14F-4D97-AF65-F5344CB8AC3E}">
        <p14:creationId xmlns:p14="http://schemas.microsoft.com/office/powerpoint/2010/main" val="2202848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6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C4A83-B136-391C-4E6F-DFF5D65263A4}"/>
              </a:ext>
            </a:extLst>
          </p:cNvPr>
          <p:cNvSpPr>
            <a:spLocks noGrp="1"/>
          </p:cNvSpPr>
          <p:nvPr>
            <p:ph type="title"/>
          </p:nvPr>
        </p:nvSpPr>
        <p:spPr/>
        <p:txBody>
          <a:bodyPr/>
          <a:lstStyle/>
          <a:p>
            <a:r>
              <a:rPr lang="en-US" dirty="0" err="1"/>
              <a:t>ChatInvent</a:t>
            </a:r>
            <a:r>
              <a:rPr lang="en-US" dirty="0"/>
              <a:t> – an agent for chemistry</a:t>
            </a:r>
          </a:p>
        </p:txBody>
      </p:sp>
      <p:sp>
        <p:nvSpPr>
          <p:cNvPr id="4" name="Slide Number Placeholder 3">
            <a:extLst>
              <a:ext uri="{FF2B5EF4-FFF2-40B4-BE49-F238E27FC236}">
                <a16:creationId xmlns:a16="http://schemas.microsoft.com/office/drawing/2014/main" id="{457E1372-894F-7E0B-54F0-1BB182672202}"/>
              </a:ext>
            </a:extLst>
          </p:cNvPr>
          <p:cNvSpPr>
            <a:spLocks noGrp="1"/>
          </p:cNvSpPr>
          <p:nvPr>
            <p:ph type="sldNum" sz="quarter" idx="2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E47D07-9D1E-4FE9-B31A-2F5863681021}" type="slidenum">
              <a:rPr kumimoji="0" lang="en-GB" sz="1050" b="0" i="0" u="none" strike="noStrike" kern="1200" cap="none" spc="0" normalizeH="0" baseline="0" noProof="0" smtClean="0">
                <a:ln>
                  <a:noFill/>
                </a:ln>
                <a:solidFill>
                  <a:srgbClr val="3F4444"/>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050" b="0" i="0" u="none" strike="noStrike" kern="1200" cap="none" spc="0" normalizeH="0" baseline="0" noProof="0">
              <a:ln>
                <a:noFill/>
              </a:ln>
              <a:solidFill>
                <a:srgbClr val="3F4444"/>
              </a:solidFill>
              <a:effectLst/>
              <a:uLnTx/>
              <a:uFillTx/>
              <a:latin typeface="Calibri"/>
              <a:ea typeface="+mn-ea"/>
              <a:cs typeface="+mn-cs"/>
            </a:endParaRPr>
          </a:p>
        </p:txBody>
      </p:sp>
      <p:grpSp>
        <p:nvGrpSpPr>
          <p:cNvPr id="8" name="Group 7">
            <a:extLst>
              <a:ext uri="{FF2B5EF4-FFF2-40B4-BE49-F238E27FC236}">
                <a16:creationId xmlns:a16="http://schemas.microsoft.com/office/drawing/2014/main" id="{E6A16820-BC05-1BCE-6401-B402F16A8119}"/>
              </a:ext>
            </a:extLst>
          </p:cNvPr>
          <p:cNvGrpSpPr/>
          <p:nvPr/>
        </p:nvGrpSpPr>
        <p:grpSpPr>
          <a:xfrm>
            <a:off x="984785" y="2685714"/>
            <a:ext cx="2651303" cy="934632"/>
            <a:chOff x="1409068" y="3126234"/>
            <a:chExt cx="1815737" cy="640080"/>
          </a:xfrm>
        </p:grpSpPr>
        <p:sp>
          <p:nvSpPr>
            <p:cNvPr id="10" name="Rectangle: Rounded Corners 9">
              <a:extLst>
                <a:ext uri="{FF2B5EF4-FFF2-40B4-BE49-F238E27FC236}">
                  <a16:creationId xmlns:a16="http://schemas.microsoft.com/office/drawing/2014/main" id="{AAB3D121-E7F1-674A-13C6-15FF13EF56D3}"/>
                </a:ext>
              </a:extLst>
            </p:cNvPr>
            <p:cNvSpPr/>
            <p:nvPr/>
          </p:nvSpPr>
          <p:spPr>
            <a:xfrm>
              <a:off x="1409068" y="3126234"/>
              <a:ext cx="1815737" cy="640080"/>
            </a:xfrm>
            <a:prstGeom prst="roundRect">
              <a:avLst/>
            </a:prstGeom>
            <a:ln/>
          </p:spPr>
          <p:style>
            <a:lnRef idx="0">
              <a:schemeClr val="accent6"/>
            </a:lnRef>
            <a:fillRef idx="3">
              <a:schemeClr val="accent6"/>
            </a:fillRef>
            <a:effectRef idx="3">
              <a:schemeClr val="accent6"/>
            </a:effectRef>
            <a:fontRef idx="minor">
              <a:schemeClr val="lt1"/>
            </a:fontRef>
          </p:style>
          <p:txBody>
            <a:bodyPr lIns="91440" tIns="45720" rIns="91440" bIns="45720" rtlCol="0" anchor="ctr">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a:ln>
                    <a:noFill/>
                  </a:ln>
                  <a:solidFill>
                    <a:srgbClr val="FFFFFF"/>
                  </a:solidFill>
                  <a:effectLst/>
                  <a:uLnTx/>
                  <a:uFillTx/>
                  <a:latin typeface="Calibri"/>
                  <a:ea typeface="+mn-ea"/>
                  <a:cs typeface="+mn-cs"/>
                </a:rPr>
                <a:t>Agent software</a:t>
              </a: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5" name="Graphic 14" descr="Gears outline">
              <a:extLst>
                <a:ext uri="{FF2B5EF4-FFF2-40B4-BE49-F238E27FC236}">
                  <a16:creationId xmlns:a16="http://schemas.microsoft.com/office/drawing/2014/main" id="{DBAC47A2-767C-D1D1-1815-842DE83B815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695058" y="3206369"/>
              <a:ext cx="495616" cy="495616"/>
            </a:xfrm>
            <a:prstGeom prst="rect">
              <a:avLst/>
            </a:prstGeom>
          </p:spPr>
        </p:pic>
      </p:grpSp>
      <p:grpSp>
        <p:nvGrpSpPr>
          <p:cNvPr id="3" name="Group 2">
            <a:extLst>
              <a:ext uri="{FF2B5EF4-FFF2-40B4-BE49-F238E27FC236}">
                <a16:creationId xmlns:a16="http://schemas.microsoft.com/office/drawing/2014/main" id="{85FAD50B-466F-7813-3515-8A17D5939246}"/>
              </a:ext>
            </a:extLst>
          </p:cNvPr>
          <p:cNvGrpSpPr/>
          <p:nvPr/>
        </p:nvGrpSpPr>
        <p:grpSpPr>
          <a:xfrm>
            <a:off x="937932" y="1247713"/>
            <a:ext cx="2651303" cy="932400"/>
            <a:chOff x="1409068" y="1832207"/>
            <a:chExt cx="1815737" cy="640080"/>
          </a:xfrm>
        </p:grpSpPr>
        <p:sp>
          <p:nvSpPr>
            <p:cNvPr id="11" name="Rectangle: Rounded Corners 10">
              <a:extLst>
                <a:ext uri="{FF2B5EF4-FFF2-40B4-BE49-F238E27FC236}">
                  <a16:creationId xmlns:a16="http://schemas.microsoft.com/office/drawing/2014/main" id="{84818855-DDCA-1C32-8400-1B90C6AFBFAA}"/>
                </a:ext>
              </a:extLst>
            </p:cNvPr>
            <p:cNvSpPr/>
            <p:nvPr/>
          </p:nvSpPr>
          <p:spPr>
            <a:xfrm>
              <a:off x="1409068" y="1832207"/>
              <a:ext cx="1815737" cy="640080"/>
            </a:xfrm>
            <a:prstGeom prst="roundRect">
              <a:avLst/>
            </a:prstGeom>
            <a:ln/>
          </p:spPr>
          <p:style>
            <a:lnRef idx="0">
              <a:schemeClr val="accent5"/>
            </a:lnRef>
            <a:fillRef idx="3">
              <a:schemeClr val="accent5"/>
            </a:fillRef>
            <a:effectRef idx="3">
              <a:schemeClr val="accent5"/>
            </a:effectRef>
            <a:fontRef idx="minor">
              <a:schemeClr val="lt1"/>
            </a:fontRef>
          </p:style>
          <p:txBody>
            <a:bodyPr lIns="91440" tIns="45720" rIns="91440" bIns="45720" rtlCol="0" anchor="ctr">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GB" sz="2000" b="0" i="0" u="none" strike="noStrike" kern="1200" cap="none" spc="0" normalizeH="0" baseline="0" noProof="0">
                  <a:ln>
                    <a:noFill/>
                  </a:ln>
                  <a:solidFill>
                    <a:srgbClr val="FFFFFF"/>
                  </a:solidFill>
                  <a:effectLst/>
                  <a:uLnTx/>
                  <a:uFillTx/>
                  <a:latin typeface="Calibri"/>
                  <a:ea typeface="+mn-ea"/>
                  <a:cs typeface="+mn-cs"/>
                </a:rPr>
                <a:t>Web application</a:t>
              </a:r>
              <a:endParaRPr kumimoji="0" lang="en-GB"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7" name="Graphic 16" descr="Scientist female outline">
              <a:extLst>
                <a:ext uri="{FF2B5EF4-FFF2-40B4-BE49-F238E27FC236}">
                  <a16:creationId xmlns:a16="http://schemas.microsoft.com/office/drawing/2014/main" id="{3601B1A3-4C4B-442F-A593-8EFBAD371EB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95057" y="1905509"/>
              <a:ext cx="495617" cy="495617"/>
            </a:xfrm>
            <a:prstGeom prst="rect">
              <a:avLst/>
            </a:prstGeom>
          </p:spPr>
        </p:pic>
      </p:grpSp>
      <p:grpSp>
        <p:nvGrpSpPr>
          <p:cNvPr id="42" name="Group 41">
            <a:extLst>
              <a:ext uri="{FF2B5EF4-FFF2-40B4-BE49-F238E27FC236}">
                <a16:creationId xmlns:a16="http://schemas.microsoft.com/office/drawing/2014/main" id="{A7DA415C-9B6A-A25B-B7EE-A94E9E8D1A5D}"/>
              </a:ext>
            </a:extLst>
          </p:cNvPr>
          <p:cNvGrpSpPr/>
          <p:nvPr/>
        </p:nvGrpSpPr>
        <p:grpSpPr>
          <a:xfrm>
            <a:off x="1566316" y="2182345"/>
            <a:ext cx="1332000" cy="503369"/>
            <a:chOff x="2729892" y="2470879"/>
            <a:chExt cx="1332000" cy="769634"/>
          </a:xfrm>
        </p:grpSpPr>
        <p:cxnSp>
          <p:nvCxnSpPr>
            <p:cNvPr id="25" name="Straight Arrow Connector 24">
              <a:extLst>
                <a:ext uri="{FF2B5EF4-FFF2-40B4-BE49-F238E27FC236}">
                  <a16:creationId xmlns:a16="http://schemas.microsoft.com/office/drawing/2014/main" id="{BBDC5125-CB4D-3838-4702-C9E3CC193458}"/>
                </a:ext>
              </a:extLst>
            </p:cNvPr>
            <p:cNvCxnSpPr>
              <a:cxnSpLocks/>
            </p:cNvCxnSpPr>
            <p:nvPr/>
          </p:nvCxnSpPr>
          <p:spPr>
            <a:xfrm>
              <a:off x="2729892" y="2470879"/>
              <a:ext cx="0" cy="76963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738A28E8-FDB7-D9F8-FE7A-EFAAD4175E4A}"/>
                </a:ext>
              </a:extLst>
            </p:cNvPr>
            <p:cNvCxnSpPr>
              <a:cxnSpLocks/>
            </p:cNvCxnSpPr>
            <p:nvPr/>
          </p:nvCxnSpPr>
          <p:spPr>
            <a:xfrm flipV="1">
              <a:off x="4061892" y="2470879"/>
              <a:ext cx="0" cy="76963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FC4FDDB0-38F5-FC62-F020-06B3C8F06622}"/>
              </a:ext>
            </a:extLst>
          </p:cNvPr>
          <p:cNvGrpSpPr/>
          <p:nvPr/>
        </p:nvGrpSpPr>
        <p:grpSpPr>
          <a:xfrm>
            <a:off x="206878" y="4272482"/>
            <a:ext cx="4374539" cy="932405"/>
            <a:chOff x="453470" y="5029538"/>
            <a:chExt cx="5642529" cy="1234653"/>
          </a:xfrm>
        </p:grpSpPr>
        <p:grpSp>
          <p:nvGrpSpPr>
            <p:cNvPr id="9" name="Group 8">
              <a:extLst>
                <a:ext uri="{FF2B5EF4-FFF2-40B4-BE49-F238E27FC236}">
                  <a16:creationId xmlns:a16="http://schemas.microsoft.com/office/drawing/2014/main" id="{B833648C-9FEB-4C9D-2CFE-90A9B0225491}"/>
                </a:ext>
              </a:extLst>
            </p:cNvPr>
            <p:cNvGrpSpPr/>
            <p:nvPr/>
          </p:nvGrpSpPr>
          <p:grpSpPr>
            <a:xfrm>
              <a:off x="453470" y="5029538"/>
              <a:ext cx="2651303" cy="1234647"/>
              <a:chOff x="1409068" y="4431184"/>
              <a:chExt cx="1815737" cy="845545"/>
            </a:xfrm>
          </p:grpSpPr>
          <p:sp>
            <p:nvSpPr>
              <p:cNvPr id="7" name="Rectangle: Rounded Corners 6">
                <a:extLst>
                  <a:ext uri="{FF2B5EF4-FFF2-40B4-BE49-F238E27FC236}">
                    <a16:creationId xmlns:a16="http://schemas.microsoft.com/office/drawing/2014/main" id="{A4B99D0F-23AD-67A1-C96D-7FD78698DBD6}"/>
                  </a:ext>
                </a:extLst>
              </p:cNvPr>
              <p:cNvSpPr/>
              <p:nvPr/>
            </p:nvSpPr>
            <p:spPr>
              <a:xfrm>
                <a:off x="1409068" y="4431184"/>
                <a:ext cx="1815737" cy="845545"/>
              </a:xfrm>
              <a:prstGeom prst="roundRect">
                <a:avLst/>
              </a:prstGeom>
              <a:ln/>
            </p:spPr>
            <p:style>
              <a:lnRef idx="0">
                <a:schemeClr val="accent1"/>
              </a:lnRef>
              <a:fillRef idx="3">
                <a:schemeClr val="accent1"/>
              </a:fillRef>
              <a:effectRef idx="3">
                <a:schemeClr val="accent1"/>
              </a:effectRef>
              <a:fontRef idx="minor">
                <a:schemeClr val="lt1"/>
              </a:fontRef>
            </p:style>
            <p:txBody>
              <a:bodyPr rtlCol="0" anchor="ctr">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sv-SE" sz="2000" b="0" i="0" u="none" strike="noStrike" kern="1200" cap="none" spc="0" normalizeH="0" baseline="0" noProof="0">
                    <a:ln>
                      <a:noFill/>
                    </a:ln>
                    <a:solidFill>
                      <a:srgbClr val="FFFFFF"/>
                    </a:solidFill>
                    <a:effectLst/>
                    <a:uLnTx/>
                    <a:uFillTx/>
                    <a:latin typeface="Calibri"/>
                    <a:ea typeface="+mn-ea"/>
                    <a:cs typeface="+mn-cs"/>
                  </a:rPr>
                  <a:t>LLM</a:t>
                </a:r>
                <a:endParaRPr kumimoji="0" lang="en-US" sz="2000" b="0" i="0" u="none" strike="noStrike" kern="1200" cap="none" spc="0" normalizeH="0" baseline="0" noProof="0">
                  <a:ln>
                    <a:noFill/>
                  </a:ln>
                  <a:solidFill>
                    <a:srgbClr val="FFFFFF"/>
                  </a:solidFill>
                  <a:effectLst/>
                  <a:uLnTx/>
                  <a:uFillTx/>
                  <a:latin typeface="Calibri"/>
                  <a:ea typeface="+mn-ea"/>
                  <a:cs typeface="+mn-cs"/>
                </a:endParaRPr>
              </a:p>
            </p:txBody>
          </p:sp>
          <p:pic>
            <p:nvPicPr>
              <p:cNvPr id="13" name="Graphic 12" descr="Head with gears outline">
                <a:extLst>
                  <a:ext uri="{FF2B5EF4-FFF2-40B4-BE49-F238E27FC236}">
                    <a16:creationId xmlns:a16="http://schemas.microsoft.com/office/drawing/2014/main" id="{6D29A3F8-8E15-092C-5443-988733D001E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17796" y="4551207"/>
                <a:ext cx="517747" cy="517748"/>
              </a:xfrm>
              <a:prstGeom prst="rect">
                <a:avLst/>
              </a:prstGeom>
            </p:spPr>
          </p:pic>
        </p:grpSp>
        <p:grpSp>
          <p:nvGrpSpPr>
            <p:cNvPr id="35" name="Group 34">
              <a:extLst>
                <a:ext uri="{FF2B5EF4-FFF2-40B4-BE49-F238E27FC236}">
                  <a16:creationId xmlns:a16="http://schemas.microsoft.com/office/drawing/2014/main" id="{B2973F79-C56F-9131-B5C8-5260ED86F53B}"/>
                </a:ext>
              </a:extLst>
            </p:cNvPr>
            <p:cNvGrpSpPr/>
            <p:nvPr/>
          </p:nvGrpSpPr>
          <p:grpSpPr>
            <a:xfrm>
              <a:off x="3444696" y="5029544"/>
              <a:ext cx="2651303" cy="1234647"/>
              <a:chOff x="4699224" y="4943372"/>
              <a:chExt cx="2651303" cy="1234647"/>
            </a:xfrm>
          </p:grpSpPr>
          <p:sp>
            <p:nvSpPr>
              <p:cNvPr id="31" name="Rectangle: Rounded Corners 30">
                <a:extLst>
                  <a:ext uri="{FF2B5EF4-FFF2-40B4-BE49-F238E27FC236}">
                    <a16:creationId xmlns:a16="http://schemas.microsoft.com/office/drawing/2014/main" id="{38269D43-8279-2C48-BE62-013CE361171D}"/>
                  </a:ext>
                </a:extLst>
              </p:cNvPr>
              <p:cNvSpPr/>
              <p:nvPr/>
            </p:nvSpPr>
            <p:spPr>
              <a:xfrm>
                <a:off x="4699224" y="4943372"/>
                <a:ext cx="2651303" cy="1234647"/>
              </a:xfrm>
              <a:prstGeom prst="roundRect">
                <a:avLst/>
              </a:prstGeom>
              <a:ln/>
            </p:spPr>
            <p:style>
              <a:lnRef idx="0">
                <a:schemeClr val="accent4"/>
              </a:lnRef>
              <a:fillRef idx="3">
                <a:schemeClr val="accent4"/>
              </a:fillRef>
              <a:effectRef idx="3">
                <a:schemeClr val="accent4"/>
              </a:effectRef>
              <a:fontRef idx="minor">
                <a:schemeClr val="lt1"/>
              </a:fontRef>
            </p:style>
            <p:txBody>
              <a:bodyPr rtlCol="0" anchor="ctr">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a:ln>
                      <a:noFill/>
                    </a:ln>
                    <a:solidFill>
                      <a:srgbClr val="FFFFFF"/>
                    </a:solidFill>
                    <a:effectLst/>
                    <a:uLnTx/>
                    <a:uFillTx/>
                    <a:latin typeface="Calibri"/>
                    <a:ea typeface="+mn-ea"/>
                    <a:cs typeface="+mn-cs"/>
                  </a:rPr>
                  <a:t>Tools &amp; DBs</a:t>
                </a:r>
              </a:p>
            </p:txBody>
          </p:sp>
          <p:pic>
            <p:nvPicPr>
              <p:cNvPr id="34" name="Graphic 33" descr="Tools outline">
                <a:extLst>
                  <a:ext uri="{FF2B5EF4-FFF2-40B4-BE49-F238E27FC236}">
                    <a16:creationId xmlns:a16="http://schemas.microsoft.com/office/drawing/2014/main" id="{4DBF8F4B-55FC-2B45-1A37-A5ABD32A378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18776" y="5266754"/>
                <a:ext cx="607869" cy="607870"/>
              </a:xfrm>
              <a:prstGeom prst="rect">
                <a:avLst/>
              </a:prstGeom>
            </p:spPr>
          </p:pic>
        </p:grpSp>
      </p:grpSp>
      <p:grpSp>
        <p:nvGrpSpPr>
          <p:cNvPr id="43" name="Group 42">
            <a:extLst>
              <a:ext uri="{FF2B5EF4-FFF2-40B4-BE49-F238E27FC236}">
                <a16:creationId xmlns:a16="http://schemas.microsoft.com/office/drawing/2014/main" id="{4F5B1CF0-79E0-0D76-18E7-5910DF8265A2}"/>
              </a:ext>
            </a:extLst>
          </p:cNvPr>
          <p:cNvGrpSpPr/>
          <p:nvPr/>
        </p:nvGrpSpPr>
        <p:grpSpPr>
          <a:xfrm>
            <a:off x="1492316" y="3678843"/>
            <a:ext cx="1806658" cy="552365"/>
            <a:chOff x="2329138" y="4160293"/>
            <a:chExt cx="1806658" cy="783079"/>
          </a:xfrm>
        </p:grpSpPr>
        <p:cxnSp>
          <p:nvCxnSpPr>
            <p:cNvPr id="23" name="Straight Arrow Connector 22">
              <a:extLst>
                <a:ext uri="{FF2B5EF4-FFF2-40B4-BE49-F238E27FC236}">
                  <a16:creationId xmlns:a16="http://schemas.microsoft.com/office/drawing/2014/main" id="{D8C130FA-81C1-DBC6-0E59-0B4AA0CD14CB}"/>
                </a:ext>
              </a:extLst>
            </p:cNvPr>
            <p:cNvCxnSpPr>
              <a:cxnSpLocks/>
            </p:cNvCxnSpPr>
            <p:nvPr/>
          </p:nvCxnSpPr>
          <p:spPr>
            <a:xfrm>
              <a:off x="2329138" y="4173738"/>
              <a:ext cx="0" cy="76963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2F85FA41-60F8-E838-ABB2-0838EAE9EB77}"/>
                </a:ext>
              </a:extLst>
            </p:cNvPr>
            <p:cNvCxnSpPr>
              <a:cxnSpLocks/>
            </p:cNvCxnSpPr>
            <p:nvPr/>
          </p:nvCxnSpPr>
          <p:spPr>
            <a:xfrm flipV="1">
              <a:off x="2729892" y="4160293"/>
              <a:ext cx="0" cy="76963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D64E69C7-B7F9-8EA1-41E6-8E092A921D6F}"/>
                </a:ext>
              </a:extLst>
            </p:cNvPr>
            <p:cNvCxnSpPr>
              <a:cxnSpLocks/>
            </p:cNvCxnSpPr>
            <p:nvPr/>
          </p:nvCxnSpPr>
          <p:spPr>
            <a:xfrm>
              <a:off x="3735042" y="4173738"/>
              <a:ext cx="0" cy="76963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D1FEA84E-121E-E821-2755-DF5085F7B970}"/>
                </a:ext>
              </a:extLst>
            </p:cNvPr>
            <p:cNvCxnSpPr>
              <a:cxnSpLocks/>
            </p:cNvCxnSpPr>
            <p:nvPr/>
          </p:nvCxnSpPr>
          <p:spPr>
            <a:xfrm flipV="1">
              <a:off x="4135796" y="4160293"/>
              <a:ext cx="0" cy="76963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9" name="TextBox 38">
            <a:extLst>
              <a:ext uri="{FF2B5EF4-FFF2-40B4-BE49-F238E27FC236}">
                <a16:creationId xmlns:a16="http://schemas.microsoft.com/office/drawing/2014/main" id="{DD37D365-75AD-68F2-26A6-20F6AA92CAD6}"/>
              </a:ext>
            </a:extLst>
          </p:cNvPr>
          <p:cNvSpPr txBox="1"/>
          <p:nvPr/>
        </p:nvSpPr>
        <p:spPr>
          <a:xfrm>
            <a:off x="3373652" y="3965632"/>
            <a:ext cx="583814" cy="341632"/>
          </a:xfrm>
          <a:prstGeom prst="rect">
            <a:avLst/>
          </a:prstGeom>
          <a:noFill/>
        </p:spPr>
        <p:txBody>
          <a:bodyPr wrap="none"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sv-SE" sz="1800" b="0" i="0" u="none" strike="noStrike" kern="1200" cap="none" spc="0" normalizeH="0" baseline="0" noProof="0">
                <a:ln>
                  <a:noFill/>
                </a:ln>
                <a:solidFill>
                  <a:srgbClr val="3F4444"/>
                </a:solidFill>
                <a:effectLst/>
                <a:uLnTx/>
                <a:uFillTx/>
                <a:latin typeface="Calibri"/>
                <a:ea typeface="+mn-ea"/>
                <a:cs typeface="+mn-cs"/>
              </a:rPr>
              <a:t>APIs</a:t>
            </a:r>
            <a:endParaRPr kumimoji="0" lang="en-US" sz="1800" b="0" i="0" u="none" strike="noStrike" kern="1200" cap="none" spc="0" normalizeH="0" baseline="0" noProof="0">
              <a:ln>
                <a:noFill/>
              </a:ln>
              <a:solidFill>
                <a:srgbClr val="3F4444"/>
              </a:solidFill>
              <a:effectLst/>
              <a:uLnTx/>
              <a:uFillTx/>
              <a:latin typeface="Calibri"/>
              <a:ea typeface="+mn-ea"/>
              <a:cs typeface="+mn-cs"/>
            </a:endParaRPr>
          </a:p>
        </p:txBody>
      </p:sp>
      <p:sp>
        <p:nvSpPr>
          <p:cNvPr id="40" name="TextBox 39">
            <a:extLst>
              <a:ext uri="{FF2B5EF4-FFF2-40B4-BE49-F238E27FC236}">
                <a16:creationId xmlns:a16="http://schemas.microsoft.com/office/drawing/2014/main" id="{7DCEB57D-8BBB-8C3C-A989-03D5A5F6A2AB}"/>
              </a:ext>
            </a:extLst>
          </p:cNvPr>
          <p:cNvSpPr txBox="1"/>
          <p:nvPr/>
        </p:nvSpPr>
        <p:spPr>
          <a:xfrm>
            <a:off x="877751" y="3952899"/>
            <a:ext cx="583814" cy="341632"/>
          </a:xfrm>
          <a:prstGeom prst="rect">
            <a:avLst/>
          </a:prstGeom>
          <a:noFill/>
        </p:spPr>
        <p:txBody>
          <a:bodyPr wrap="none"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sv-SE" sz="1800" b="0" i="0" u="none" strike="noStrike" kern="1200" cap="none" spc="0" normalizeH="0" baseline="0" noProof="0">
                <a:ln>
                  <a:noFill/>
                </a:ln>
                <a:solidFill>
                  <a:srgbClr val="3F4444"/>
                </a:solidFill>
                <a:effectLst/>
                <a:uLnTx/>
                <a:uFillTx/>
                <a:latin typeface="Calibri"/>
                <a:ea typeface="+mn-ea"/>
                <a:cs typeface="+mn-cs"/>
              </a:rPr>
              <a:t>APIs</a:t>
            </a:r>
            <a:endParaRPr kumimoji="0" lang="en-US" sz="1800" b="0" i="0" u="none" strike="noStrike" kern="1200" cap="none" spc="0" normalizeH="0" baseline="0" noProof="0">
              <a:ln>
                <a:noFill/>
              </a:ln>
              <a:solidFill>
                <a:srgbClr val="3F4444"/>
              </a:solidFill>
              <a:effectLst/>
              <a:uLnTx/>
              <a:uFillTx/>
              <a:latin typeface="Calibri"/>
              <a:ea typeface="+mn-ea"/>
              <a:cs typeface="+mn-cs"/>
            </a:endParaRPr>
          </a:p>
        </p:txBody>
      </p:sp>
      <p:cxnSp>
        <p:nvCxnSpPr>
          <p:cNvPr id="33" name="Straight Arrow Connector 42">
            <a:extLst>
              <a:ext uri="{FF2B5EF4-FFF2-40B4-BE49-F238E27FC236}">
                <a16:creationId xmlns:a16="http://schemas.microsoft.com/office/drawing/2014/main" id="{CF7128D6-6FDF-7FAB-BDFE-2F7C5CE9B310}"/>
              </a:ext>
            </a:extLst>
          </p:cNvPr>
          <p:cNvCxnSpPr>
            <a:cxnSpLocks/>
          </p:cNvCxnSpPr>
          <p:nvPr/>
        </p:nvCxnSpPr>
        <p:spPr>
          <a:xfrm>
            <a:off x="3636088" y="3153030"/>
            <a:ext cx="409822" cy="93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050" name="Picture 2">
            <a:extLst>
              <a:ext uri="{FF2B5EF4-FFF2-40B4-BE49-F238E27FC236}">
                <a16:creationId xmlns:a16="http://schemas.microsoft.com/office/drawing/2014/main" id="{82F5644A-BF09-BA05-1AC3-09AAD1F41F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5107" y="5357029"/>
            <a:ext cx="657456" cy="652319"/>
          </a:xfrm>
          <a:prstGeom prst="rect">
            <a:avLst/>
          </a:prstGeom>
          <a:noFill/>
          <a:extLst>
            <a:ext uri="{909E8E84-426E-40DD-AFC4-6F175D3DCCD1}">
              <a14:hiddenFill xmlns:a14="http://schemas.microsoft.com/office/drawing/2010/main">
                <a:solidFill>
                  <a:srgbClr val="FFFFFF"/>
                </a:solidFill>
              </a14:hiddenFill>
            </a:ext>
          </a:extLst>
        </p:spPr>
      </p:pic>
      <p:grpSp>
        <p:nvGrpSpPr>
          <p:cNvPr id="28" name="Group 27">
            <a:extLst>
              <a:ext uri="{FF2B5EF4-FFF2-40B4-BE49-F238E27FC236}">
                <a16:creationId xmlns:a16="http://schemas.microsoft.com/office/drawing/2014/main" id="{54B28C07-6AD2-76D6-4B07-351CE338D6F5}"/>
              </a:ext>
            </a:extLst>
          </p:cNvPr>
          <p:cNvGrpSpPr/>
          <p:nvPr/>
        </p:nvGrpSpPr>
        <p:grpSpPr>
          <a:xfrm>
            <a:off x="4045910" y="2715910"/>
            <a:ext cx="2258045" cy="876117"/>
            <a:chOff x="745794" y="3128706"/>
            <a:chExt cx="2651303" cy="934632"/>
          </a:xfrm>
        </p:grpSpPr>
        <p:sp>
          <p:nvSpPr>
            <p:cNvPr id="32" name="Rectangle: Rounded Corners 38">
              <a:extLst>
                <a:ext uri="{FF2B5EF4-FFF2-40B4-BE49-F238E27FC236}">
                  <a16:creationId xmlns:a16="http://schemas.microsoft.com/office/drawing/2014/main" id="{A67C9DAD-6A8E-869D-BDB5-18510938E2FC}"/>
                </a:ext>
              </a:extLst>
            </p:cNvPr>
            <p:cNvSpPr/>
            <p:nvPr/>
          </p:nvSpPr>
          <p:spPr>
            <a:xfrm>
              <a:off x="745794" y="3128706"/>
              <a:ext cx="2651303" cy="934632"/>
            </a:xfrm>
            <a:prstGeom prst="roundRect">
              <a:avLst/>
            </a:prstGeom>
            <a:ln/>
          </p:spPr>
          <p:style>
            <a:lnRef idx="1">
              <a:schemeClr val="dk1"/>
            </a:lnRef>
            <a:fillRef idx="3">
              <a:schemeClr val="dk1"/>
            </a:fillRef>
            <a:effectRef idx="2">
              <a:schemeClr val="dk1"/>
            </a:effectRef>
            <a:fontRef idx="minor">
              <a:schemeClr val="lt1"/>
            </a:fontRef>
          </p:style>
          <p:txBody>
            <a:bodyPr lIns="91440" tIns="45720" rIns="91440" bIns="45720" rtlCol="0" anchor="ctr">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a:ln>
                    <a:noFill/>
                  </a:ln>
                  <a:solidFill>
                    <a:srgbClr val="FFFFFF"/>
                  </a:solidFill>
                  <a:effectLst/>
                  <a:uLnTx/>
                  <a:uFillTx/>
                  <a:latin typeface="Calibri"/>
                  <a:ea typeface="+mn-ea"/>
                  <a:cs typeface="+mn-cs"/>
                </a:rPr>
                <a:t>Track, debug,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a:ln>
                    <a:noFill/>
                  </a:ln>
                  <a:solidFill>
                    <a:srgbClr val="FFFFFF"/>
                  </a:solidFill>
                  <a:effectLst/>
                  <a:uLnTx/>
                  <a:uFillTx/>
                  <a:latin typeface="Calibri"/>
                  <a:ea typeface="+mn-ea"/>
                  <a:cs typeface="+mn-cs"/>
                </a:rPr>
                <a:t>evaluate</a:t>
              </a: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27" name="Graphic 26" descr="Document with solid fill">
              <a:extLst>
                <a:ext uri="{FF2B5EF4-FFF2-40B4-BE49-F238E27FC236}">
                  <a16:creationId xmlns:a16="http://schemas.microsoft.com/office/drawing/2014/main" id="{9B8E1565-C91B-BE1C-6A72-3042D828232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759576" y="3283974"/>
              <a:ext cx="557963" cy="557962"/>
            </a:xfrm>
            <a:prstGeom prst="rect">
              <a:avLst/>
            </a:prstGeom>
          </p:spPr>
        </p:pic>
      </p:grpSp>
      <p:pic>
        <p:nvPicPr>
          <p:cNvPr id="2117" name="Picture 54" descr="A picture containing art, graphics, graphic design, drawing&#10;&#10;Description automatically generated">
            <a:extLst>
              <a:ext uri="{FF2B5EF4-FFF2-40B4-BE49-F238E27FC236}">
                <a16:creationId xmlns:a16="http://schemas.microsoft.com/office/drawing/2014/main" id="{672C4661-C7B2-7307-8A78-AD7DBCA1B01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78367" y="5290689"/>
            <a:ext cx="557534" cy="865022"/>
          </a:xfrm>
          <a:prstGeom prst="rect">
            <a:avLst/>
          </a:prstGeom>
        </p:spPr>
      </p:pic>
      <p:pic>
        <p:nvPicPr>
          <p:cNvPr id="2118" name="Picture 55">
            <a:extLst>
              <a:ext uri="{FF2B5EF4-FFF2-40B4-BE49-F238E27FC236}">
                <a16:creationId xmlns:a16="http://schemas.microsoft.com/office/drawing/2014/main" id="{A3803C1C-8E5E-07CB-1DFE-9FF64E55C16A}"/>
              </a:ext>
            </a:extLst>
          </p:cNvPr>
          <p:cNvPicPr>
            <a:picLocks noChangeAspect="1"/>
          </p:cNvPicPr>
          <p:nvPr/>
        </p:nvPicPr>
        <p:blipFill rotWithShape="1">
          <a:blip r:embed="rId9"/>
          <a:srcRect l="1" r="45136"/>
          <a:stretch/>
        </p:blipFill>
        <p:spPr>
          <a:xfrm>
            <a:off x="4198610" y="5302465"/>
            <a:ext cx="802800" cy="474577"/>
          </a:xfrm>
          <a:prstGeom prst="rect">
            <a:avLst/>
          </a:prstGeom>
        </p:spPr>
      </p:pic>
      <p:pic>
        <p:nvPicPr>
          <p:cNvPr id="2119" name="Picture 56">
            <a:extLst>
              <a:ext uri="{FF2B5EF4-FFF2-40B4-BE49-F238E27FC236}">
                <a16:creationId xmlns:a16="http://schemas.microsoft.com/office/drawing/2014/main" id="{545ECA20-F6BB-BF96-D108-A8FB0BBE0A59}"/>
              </a:ext>
            </a:extLst>
          </p:cNvPr>
          <p:cNvPicPr>
            <a:picLocks noChangeAspect="1"/>
          </p:cNvPicPr>
          <p:nvPr/>
        </p:nvPicPr>
        <p:blipFill>
          <a:blip r:embed="rId10"/>
          <a:stretch>
            <a:fillRect/>
          </a:stretch>
        </p:blipFill>
        <p:spPr>
          <a:xfrm>
            <a:off x="3035713" y="5700957"/>
            <a:ext cx="930044" cy="381695"/>
          </a:xfrm>
          <a:prstGeom prst="rect">
            <a:avLst/>
          </a:prstGeom>
          <a:ln w="28575">
            <a:noFill/>
          </a:ln>
        </p:spPr>
      </p:pic>
      <p:pic>
        <p:nvPicPr>
          <p:cNvPr id="2120" name="Picture 57">
            <a:extLst>
              <a:ext uri="{FF2B5EF4-FFF2-40B4-BE49-F238E27FC236}">
                <a16:creationId xmlns:a16="http://schemas.microsoft.com/office/drawing/2014/main" id="{50886ACD-03C0-2BA1-54E7-4D88D7F3CCC3}"/>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t="3839"/>
          <a:stretch/>
        </p:blipFill>
        <p:spPr>
          <a:xfrm>
            <a:off x="2968714" y="5229909"/>
            <a:ext cx="1141367" cy="498829"/>
          </a:xfrm>
          <a:prstGeom prst="rect">
            <a:avLst/>
          </a:prstGeom>
          <a:ln>
            <a:noFill/>
          </a:ln>
        </p:spPr>
      </p:pic>
      <p:pic>
        <p:nvPicPr>
          <p:cNvPr id="2124" name="Picture 4" descr="Langfuse Icon Logo PNG Vector (SVG) Free Download">
            <a:extLst>
              <a:ext uri="{FF2B5EF4-FFF2-40B4-BE49-F238E27FC236}">
                <a16:creationId xmlns:a16="http://schemas.microsoft.com/office/drawing/2014/main" id="{8813A5C3-CA03-9F21-D8AB-33D485D0AFE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701574" y="3623333"/>
            <a:ext cx="603650" cy="603650"/>
          </a:xfrm>
          <a:prstGeom prst="rect">
            <a:avLst/>
          </a:prstGeom>
          <a:noFill/>
          <a:extLst>
            <a:ext uri="{909E8E84-426E-40DD-AFC4-6F175D3DCCD1}">
              <a14:hiddenFill xmlns:a14="http://schemas.microsoft.com/office/drawing/2010/main">
                <a:solidFill>
                  <a:srgbClr val="FFFFFF"/>
                </a:solidFill>
              </a14:hiddenFill>
            </a:ext>
          </a:extLst>
        </p:spPr>
      </p:pic>
      <p:pic>
        <p:nvPicPr>
          <p:cNvPr id="2125" name="Picture 2" descr="Langchain icon - Free Download PNG &amp; SVG | Streamline">
            <a:extLst>
              <a:ext uri="{FF2B5EF4-FFF2-40B4-BE49-F238E27FC236}">
                <a16:creationId xmlns:a16="http://schemas.microsoft.com/office/drawing/2014/main" id="{CC6747AC-428B-0889-5A71-30F7125C570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06878" y="2893160"/>
            <a:ext cx="676627" cy="67662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High-Quality Anthropic Logo Icons for Your Projects">
            <a:extLst>
              <a:ext uri="{FF2B5EF4-FFF2-40B4-BE49-F238E27FC236}">
                <a16:creationId xmlns:a16="http://schemas.microsoft.com/office/drawing/2014/main" id="{CCD22BDE-30F7-BE9E-AFA4-91E96FA05F75}"/>
              </a:ext>
            </a:extLst>
          </p:cNvPr>
          <p:cNvPicPr>
            <a:picLocks noChangeAspect="1"/>
          </p:cNvPicPr>
          <p:nvPr/>
        </p:nvPicPr>
        <p:blipFill>
          <a:blip r:embed="rId14"/>
          <a:stretch>
            <a:fillRect/>
          </a:stretch>
        </p:blipFill>
        <p:spPr>
          <a:xfrm>
            <a:off x="395716" y="5327434"/>
            <a:ext cx="802608" cy="802608"/>
          </a:xfrm>
          <a:prstGeom prst="rect">
            <a:avLst/>
          </a:prstGeom>
        </p:spPr>
      </p:pic>
      <p:pic>
        <p:nvPicPr>
          <p:cNvPr id="48" name="Picture 47" descr="chatinvent-transp.png">
            <a:extLst>
              <a:ext uri="{FF2B5EF4-FFF2-40B4-BE49-F238E27FC236}">
                <a16:creationId xmlns:a16="http://schemas.microsoft.com/office/drawing/2014/main" id="{64D89622-0F18-7516-3312-3B4B615FC00C}"/>
              </a:ext>
            </a:extLst>
          </p:cNvPr>
          <p:cNvPicPr>
            <a:picLocks noChangeAspect="1"/>
          </p:cNvPicPr>
          <p:nvPr/>
        </p:nvPicPr>
        <p:blipFill>
          <a:blip r:embed="rId15"/>
          <a:stretch>
            <a:fillRect/>
          </a:stretch>
        </p:blipFill>
        <p:spPr>
          <a:xfrm>
            <a:off x="3766625" y="1297818"/>
            <a:ext cx="863969" cy="863969"/>
          </a:xfrm>
          <a:prstGeom prst="rect">
            <a:avLst/>
          </a:prstGeom>
        </p:spPr>
      </p:pic>
      <p:pic>
        <p:nvPicPr>
          <p:cNvPr id="49" name="Picture 48">
            <a:extLst>
              <a:ext uri="{FF2B5EF4-FFF2-40B4-BE49-F238E27FC236}">
                <a16:creationId xmlns:a16="http://schemas.microsoft.com/office/drawing/2014/main" id="{1CDC9DFC-9723-3F67-907A-C3C2FBA636A4}"/>
              </a:ext>
            </a:extLst>
          </p:cNvPr>
          <p:cNvPicPr>
            <a:picLocks noChangeAspect="1"/>
          </p:cNvPicPr>
          <p:nvPr/>
        </p:nvPicPr>
        <p:blipFill>
          <a:blip r:embed="rId16"/>
          <a:stretch>
            <a:fillRect/>
          </a:stretch>
        </p:blipFill>
        <p:spPr>
          <a:xfrm>
            <a:off x="7033193" y="1757983"/>
            <a:ext cx="4978379" cy="2452691"/>
          </a:xfrm>
          <a:prstGeom prst="rect">
            <a:avLst/>
          </a:prstGeom>
        </p:spPr>
      </p:pic>
      <p:pic>
        <p:nvPicPr>
          <p:cNvPr id="50" name="Picture 49">
            <a:extLst>
              <a:ext uri="{FF2B5EF4-FFF2-40B4-BE49-F238E27FC236}">
                <a16:creationId xmlns:a16="http://schemas.microsoft.com/office/drawing/2014/main" id="{9165D292-4E10-3139-7334-9C1391F5138F}"/>
              </a:ext>
            </a:extLst>
          </p:cNvPr>
          <p:cNvPicPr>
            <a:picLocks noChangeAspect="1"/>
          </p:cNvPicPr>
          <p:nvPr/>
        </p:nvPicPr>
        <p:blipFill>
          <a:blip r:embed="rId17"/>
          <a:stretch>
            <a:fillRect/>
          </a:stretch>
        </p:blipFill>
        <p:spPr>
          <a:xfrm>
            <a:off x="7006742" y="4304256"/>
            <a:ext cx="1531467" cy="1531467"/>
          </a:xfrm>
          <a:prstGeom prst="rect">
            <a:avLst/>
          </a:prstGeom>
        </p:spPr>
      </p:pic>
    </p:spTree>
    <p:extLst>
      <p:ext uri="{BB962C8B-B14F-4D97-AF65-F5344CB8AC3E}">
        <p14:creationId xmlns:p14="http://schemas.microsoft.com/office/powerpoint/2010/main" val="3149082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Rectangle 79">
            <a:extLst>
              <a:ext uri="{FF2B5EF4-FFF2-40B4-BE49-F238E27FC236}">
                <a16:creationId xmlns:a16="http://schemas.microsoft.com/office/drawing/2014/main" id="{C4ED44FB-AFC7-9385-7EA7-F476D53868B7}"/>
              </a:ext>
            </a:extLst>
          </p:cNvPr>
          <p:cNvSpPr/>
          <p:nvPr/>
        </p:nvSpPr>
        <p:spPr>
          <a:xfrm>
            <a:off x="2109152" y="3197950"/>
            <a:ext cx="5340599" cy="1664331"/>
          </a:xfrm>
          <a:prstGeom prst="rect">
            <a:avLst/>
          </a:prstGeom>
          <a:noFill/>
          <a:ln>
            <a:solidFill>
              <a:schemeClr val="tx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SE" sz="1800" b="0" i="0" u="none" strike="noStrike" kern="1200" cap="none" spc="0" normalizeH="0" baseline="0" noProof="0" err="1">
              <a:ln>
                <a:noFill/>
              </a:ln>
              <a:solidFill>
                <a:srgbClr val="FFFFFF"/>
              </a:solidFill>
              <a:effectLst/>
              <a:uLnTx/>
              <a:uFillTx/>
              <a:latin typeface="Calibri"/>
              <a:ea typeface="+mn-ea"/>
              <a:cs typeface="+mn-cs"/>
            </a:endParaRPr>
          </a:p>
        </p:txBody>
      </p:sp>
      <p:sp>
        <p:nvSpPr>
          <p:cNvPr id="23" name="Rounded Rectangle 22">
            <a:extLst>
              <a:ext uri="{FF2B5EF4-FFF2-40B4-BE49-F238E27FC236}">
                <a16:creationId xmlns:a16="http://schemas.microsoft.com/office/drawing/2014/main" id="{4DE49488-F22E-C43D-CF44-4391600CE182}"/>
              </a:ext>
            </a:extLst>
          </p:cNvPr>
          <p:cNvSpPr/>
          <p:nvPr/>
        </p:nvSpPr>
        <p:spPr>
          <a:xfrm>
            <a:off x="3409307" y="4531570"/>
            <a:ext cx="900000" cy="1388253"/>
          </a:xfrm>
          <a:prstGeom prst="roundRect">
            <a:avLst/>
          </a:prstGeom>
          <a:ln/>
        </p:spPr>
        <p:style>
          <a:lnRef idx="1">
            <a:schemeClr val="accent6"/>
          </a:lnRef>
          <a:fillRef idx="2">
            <a:schemeClr val="accent6"/>
          </a:fillRef>
          <a:effectRef idx="1">
            <a:schemeClr val="accent6"/>
          </a:effectRef>
          <a:fontRef idx="minor">
            <a:schemeClr val="dk1"/>
          </a:fontRef>
        </p:style>
        <p:txBody>
          <a:bodyPr lIns="54000" rIns="54000" rtlCol="0" anchor="ctr">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SE" sz="1050" b="0" i="0" u="none" strike="noStrike" kern="1200" cap="none" spc="0" normalizeH="0" baseline="0" noProof="0" dirty="0">
                <a:ln>
                  <a:noFill/>
                </a:ln>
                <a:solidFill>
                  <a:srgbClr val="3F4444"/>
                </a:solidFill>
                <a:effectLst/>
                <a:uLnTx/>
                <a:uFillTx/>
                <a:latin typeface="Calibri"/>
                <a:ea typeface="+mn-ea"/>
                <a:cs typeface="+mn-cs"/>
              </a:rPr>
              <a:t>AiZynth Finder</a:t>
            </a: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SE" sz="1050" b="0" i="0" u="none" strike="noStrike" kern="1200" cap="none" spc="0" normalizeH="0" baseline="0" noProof="0" dirty="0">
                <a:ln>
                  <a:noFill/>
                </a:ln>
                <a:solidFill>
                  <a:srgbClr val="3F4444"/>
                </a:solidFill>
                <a:effectLst/>
                <a:uLnTx/>
                <a:uFillTx/>
                <a:latin typeface="Calibri"/>
                <a:ea typeface="+mn-ea"/>
                <a:cs typeface="+mn-cs"/>
              </a:rPr>
              <a:t>Precedent Finder</a:t>
            </a:r>
          </a:p>
        </p:txBody>
      </p:sp>
      <p:sp>
        <p:nvSpPr>
          <p:cNvPr id="21" name="Rounded Rectangle 20">
            <a:extLst>
              <a:ext uri="{FF2B5EF4-FFF2-40B4-BE49-F238E27FC236}">
                <a16:creationId xmlns:a16="http://schemas.microsoft.com/office/drawing/2014/main" id="{9C7E3AFB-C60F-14E8-48CC-853B4C03ACD7}"/>
              </a:ext>
            </a:extLst>
          </p:cNvPr>
          <p:cNvSpPr/>
          <p:nvPr/>
        </p:nvSpPr>
        <p:spPr>
          <a:xfrm>
            <a:off x="5424949" y="4521686"/>
            <a:ext cx="900000" cy="1417064"/>
          </a:xfrm>
          <a:prstGeom prst="roundRect">
            <a:avLst/>
          </a:prstGeom>
          <a:ln/>
        </p:spPr>
        <p:style>
          <a:lnRef idx="1">
            <a:schemeClr val="accent4"/>
          </a:lnRef>
          <a:fillRef idx="2">
            <a:schemeClr val="accent4"/>
          </a:fillRef>
          <a:effectRef idx="1">
            <a:schemeClr val="accent4"/>
          </a:effectRef>
          <a:fontRef idx="minor">
            <a:schemeClr val="dk1"/>
          </a:fontRef>
        </p:style>
        <p:txBody>
          <a:bodyPr lIns="54000" tIns="45720" rIns="54000" bIns="45720" rtlCol="0" anchor="ctr">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SE" sz="1050" dirty="0">
                <a:solidFill>
                  <a:srgbClr val="3F4444"/>
                </a:solidFill>
                <a:latin typeface="Calibri"/>
              </a:rPr>
              <a:t>Search project</a:t>
            </a:r>
          </a:p>
          <a:p>
            <a:pPr marL="0" marR="0" lvl="0" indent="0" algn="ctr" defTabSz="914400" rtl="0" eaLnBrk="1" fontAlgn="auto" latinLnBrk="0" hangingPunct="1">
              <a:lnSpc>
                <a:spcPct val="90000"/>
              </a:lnSpc>
              <a:spcBef>
                <a:spcPts val="0"/>
              </a:spcBef>
              <a:spcAft>
                <a:spcPts val="600"/>
              </a:spcAft>
              <a:buClrTx/>
              <a:buSzTx/>
              <a:buFontTx/>
              <a:buNone/>
              <a:tabLst/>
              <a:defRPr/>
            </a:pPr>
            <a:r>
              <a:rPr lang="en-SE" sz="1050" dirty="0">
                <a:solidFill>
                  <a:srgbClr val="3F4444"/>
                </a:solidFill>
                <a:latin typeface="Calibri"/>
              </a:rPr>
              <a:t>Create</a:t>
            </a: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SE" sz="1050" b="0" i="0" u="none" strike="noStrike" kern="1200" cap="none" spc="0" normalizeH="0" baseline="0" noProof="0" dirty="0">
                <a:ln>
                  <a:noFill/>
                </a:ln>
                <a:solidFill>
                  <a:srgbClr val="3F4444"/>
                </a:solidFill>
                <a:effectLst/>
                <a:uLnTx/>
                <a:uFillTx/>
                <a:latin typeface="Calibri"/>
                <a:ea typeface="+mn-ea"/>
                <a:cs typeface="+mn-cs"/>
              </a:rPr>
              <a:t>Python</a:t>
            </a:r>
          </a:p>
        </p:txBody>
      </p:sp>
      <p:sp>
        <p:nvSpPr>
          <p:cNvPr id="22" name="Rounded Rectangle 21">
            <a:extLst>
              <a:ext uri="{FF2B5EF4-FFF2-40B4-BE49-F238E27FC236}">
                <a16:creationId xmlns:a16="http://schemas.microsoft.com/office/drawing/2014/main" id="{51FC0E9A-7346-0079-4CE3-285AF5CF9706}"/>
              </a:ext>
            </a:extLst>
          </p:cNvPr>
          <p:cNvSpPr/>
          <p:nvPr/>
        </p:nvSpPr>
        <p:spPr>
          <a:xfrm>
            <a:off x="4432933" y="4545172"/>
            <a:ext cx="900000" cy="1388253"/>
          </a:xfrm>
          <a:prstGeom prst="roundRect">
            <a:avLst/>
          </a:prstGeom>
          <a:ln/>
        </p:spPr>
        <p:style>
          <a:lnRef idx="1">
            <a:schemeClr val="accent5"/>
          </a:lnRef>
          <a:fillRef idx="2">
            <a:schemeClr val="accent5"/>
          </a:fillRef>
          <a:effectRef idx="1">
            <a:schemeClr val="accent5"/>
          </a:effectRef>
          <a:fontRef idx="minor">
            <a:schemeClr val="dk1"/>
          </a:fontRef>
        </p:style>
        <p:txBody>
          <a:bodyPr lIns="54000" tIns="45720" rIns="54000" bIns="45720" rtlCol="0" anchor="ctr">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SE" sz="1050" b="0" i="0" u="none" strike="noStrike" kern="1200" cap="none" spc="0" normalizeH="0" baseline="0" noProof="0" dirty="0">
                <a:ln>
                  <a:noFill/>
                </a:ln>
                <a:solidFill>
                  <a:srgbClr val="3F4444"/>
                </a:solidFill>
                <a:effectLst/>
                <a:uLnTx/>
                <a:uFillTx/>
                <a:latin typeface="Calibri"/>
                <a:ea typeface="+mn-ea"/>
                <a:cs typeface="+mn-cs"/>
              </a:rPr>
              <a:t>Synonyms</a:t>
            </a: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SE" sz="1050" b="0" i="0" u="none" strike="noStrike" kern="1200" cap="none" spc="0" normalizeH="0" baseline="0" noProof="0" dirty="0">
                <a:ln>
                  <a:noFill/>
                </a:ln>
                <a:solidFill>
                  <a:srgbClr val="3F4444"/>
                </a:solidFill>
                <a:effectLst/>
                <a:uLnTx/>
                <a:uFillTx/>
                <a:latin typeface="Calibri"/>
                <a:ea typeface="+mn-ea"/>
                <a:cs typeface="+mn-cs"/>
              </a:rPr>
              <a:t>Validation</a:t>
            </a:r>
          </a:p>
          <a:p>
            <a:pPr marL="0" marR="0" lvl="0" indent="0" algn="ctr" defTabSz="914400" rtl="0" eaLnBrk="1" fontAlgn="auto" latinLnBrk="0" hangingPunct="1">
              <a:lnSpc>
                <a:spcPct val="90000"/>
              </a:lnSpc>
              <a:spcBef>
                <a:spcPts val="0"/>
              </a:spcBef>
              <a:spcAft>
                <a:spcPts val="600"/>
              </a:spcAft>
              <a:buClrTx/>
              <a:buSzTx/>
              <a:buFontTx/>
              <a:buNone/>
              <a:tabLst/>
              <a:defRPr/>
            </a:pPr>
            <a:r>
              <a:rPr lang="en-SE" sz="1050" dirty="0">
                <a:solidFill>
                  <a:srgbClr val="3F4444"/>
                </a:solidFill>
                <a:latin typeface="Calibri"/>
              </a:rPr>
              <a:t>Chemical awareness</a:t>
            </a:r>
            <a:endParaRPr kumimoji="0" lang="en-SE" sz="1050" b="0" i="0" u="none" strike="noStrike" kern="1200" cap="none" spc="0" normalizeH="0" baseline="0" noProof="0" dirty="0">
              <a:ln>
                <a:noFill/>
              </a:ln>
              <a:solidFill>
                <a:srgbClr val="3F4444"/>
              </a:solidFill>
              <a:effectLst/>
              <a:uLnTx/>
              <a:uFillTx/>
              <a:latin typeface="Calibri"/>
              <a:ea typeface="Calibri"/>
              <a:cs typeface="Calibri"/>
            </a:endParaRPr>
          </a:p>
        </p:txBody>
      </p:sp>
      <p:sp>
        <p:nvSpPr>
          <p:cNvPr id="20" name="Rounded Rectangle 19">
            <a:extLst>
              <a:ext uri="{FF2B5EF4-FFF2-40B4-BE49-F238E27FC236}">
                <a16:creationId xmlns:a16="http://schemas.microsoft.com/office/drawing/2014/main" id="{2E787E36-D859-B0F6-4E74-C711F2F458DC}"/>
              </a:ext>
            </a:extLst>
          </p:cNvPr>
          <p:cNvSpPr/>
          <p:nvPr/>
        </p:nvSpPr>
        <p:spPr>
          <a:xfrm>
            <a:off x="2294178" y="4555922"/>
            <a:ext cx="900000" cy="1416569"/>
          </a:xfrm>
          <a:prstGeom prst="roundRect">
            <a:avLst/>
          </a:prstGeom>
          <a:ln/>
        </p:spPr>
        <p:style>
          <a:lnRef idx="1">
            <a:schemeClr val="accent1"/>
          </a:lnRef>
          <a:fillRef idx="2">
            <a:schemeClr val="accent1"/>
          </a:fillRef>
          <a:effectRef idx="1">
            <a:schemeClr val="accent1"/>
          </a:effectRef>
          <a:fontRef idx="minor">
            <a:schemeClr val="dk1"/>
          </a:fontRef>
        </p:style>
        <p:txBody>
          <a:bodyPr lIns="54000" rIns="54000" rtlCol="0" anchor="ctr">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SE" sz="1050" b="0" i="0" u="none" strike="noStrike" kern="1200" cap="none" spc="0" normalizeH="0" baseline="0" noProof="0">
              <a:ln>
                <a:noFill/>
              </a:ln>
              <a:solidFill>
                <a:srgbClr val="3F4444"/>
              </a:solidFill>
              <a:effectLst/>
              <a:uLnTx/>
              <a:uFillTx/>
              <a:latin typeface="Calibri"/>
              <a:ea typeface="+mn-ea"/>
              <a:cs typeface="+mn-cs"/>
            </a:endParaRP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SE" sz="1050" b="0" i="0" u="none" strike="noStrike" kern="1200" cap="none" spc="0" normalizeH="0" baseline="0" noProof="0">
                <a:ln>
                  <a:noFill/>
                </a:ln>
                <a:solidFill>
                  <a:srgbClr val="3F4444"/>
                </a:solidFill>
                <a:effectLst/>
                <a:uLnTx/>
                <a:uFillTx/>
                <a:latin typeface="Calibri"/>
                <a:ea typeface="+mn-ea"/>
                <a:cs typeface="+mn-cs"/>
              </a:rPr>
              <a:t>MolFormer</a:t>
            </a: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SE" sz="1050" b="0" i="0" u="none" strike="noStrike" kern="1200" cap="none" spc="0" normalizeH="0" baseline="0" noProof="0">
                <a:ln>
                  <a:noFill/>
                </a:ln>
                <a:solidFill>
                  <a:srgbClr val="3F4444"/>
                </a:solidFill>
                <a:effectLst/>
                <a:uLnTx/>
                <a:uFillTx/>
                <a:latin typeface="Calibri"/>
                <a:ea typeface="+mn-ea"/>
                <a:cs typeface="+mn-cs"/>
              </a:rPr>
              <a:t>LibInvent</a:t>
            </a: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SE" sz="1050" b="0" i="0" u="none" strike="noStrike" kern="1200" cap="none" spc="0" normalizeH="0" baseline="0" noProof="0">
                <a:ln>
                  <a:noFill/>
                </a:ln>
                <a:solidFill>
                  <a:srgbClr val="3F4444"/>
                </a:solidFill>
                <a:effectLst/>
                <a:uLnTx/>
                <a:uFillTx/>
                <a:latin typeface="Calibri"/>
                <a:ea typeface="+mn-ea"/>
                <a:cs typeface="+mn-cs"/>
              </a:rPr>
              <a:t>LinkInvent</a:t>
            </a: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SE" sz="1050" b="0" i="0" u="none" strike="noStrike" kern="1200" cap="none" spc="0" normalizeH="0" baseline="0" noProof="0">
                <a:ln>
                  <a:noFill/>
                </a:ln>
                <a:solidFill>
                  <a:srgbClr val="3F4444"/>
                </a:solidFill>
                <a:effectLst/>
                <a:uLnTx/>
                <a:uFillTx/>
                <a:latin typeface="Calibri"/>
                <a:ea typeface="+mn-ea"/>
                <a:cs typeface="+mn-cs"/>
              </a:rPr>
              <a:t>ReInvent scoring</a:t>
            </a:r>
          </a:p>
        </p:txBody>
      </p:sp>
      <p:sp>
        <p:nvSpPr>
          <p:cNvPr id="24" name="Rounded Rectangle 23">
            <a:extLst>
              <a:ext uri="{FF2B5EF4-FFF2-40B4-BE49-F238E27FC236}">
                <a16:creationId xmlns:a16="http://schemas.microsoft.com/office/drawing/2014/main" id="{12574BAA-95BF-0FD9-78D1-B92FDB19528C}"/>
              </a:ext>
            </a:extLst>
          </p:cNvPr>
          <p:cNvSpPr/>
          <p:nvPr/>
        </p:nvSpPr>
        <p:spPr>
          <a:xfrm>
            <a:off x="6485342" y="4529636"/>
            <a:ext cx="900000" cy="826921"/>
          </a:xfrm>
          <a:prstGeom prst="roundRect">
            <a:avLst/>
          </a:prstGeom>
          <a:ln/>
        </p:spPr>
        <p:style>
          <a:lnRef idx="1">
            <a:schemeClr val="dk1"/>
          </a:lnRef>
          <a:fillRef idx="2">
            <a:schemeClr val="dk1"/>
          </a:fillRef>
          <a:effectRef idx="1">
            <a:schemeClr val="dk1"/>
          </a:effectRef>
          <a:fontRef idx="minor">
            <a:schemeClr val="dk1"/>
          </a:fontRef>
        </p:style>
        <p:txBody>
          <a:bodyPr lIns="54000" tIns="45720" rIns="54000" bIns="45720" rtlCol="0" anchor="ctr">
            <a:normAutofit fontScale="85000" lnSpcReduction="20000"/>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SE" sz="1050" b="0" i="0" u="none" strike="noStrike" kern="1200" cap="none" spc="0" normalizeH="0" baseline="0" noProof="0" dirty="0">
              <a:ln>
                <a:noFill/>
              </a:ln>
              <a:solidFill>
                <a:srgbClr val="3F4444"/>
              </a:solidFill>
              <a:effectLst/>
              <a:uLnTx/>
              <a:uFillTx/>
              <a:latin typeface="Calibri"/>
              <a:ea typeface="+mn-ea"/>
              <a:cs typeface="+mn-cs"/>
            </a:endParaRP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SE" sz="1050" b="0" i="0" u="none" strike="noStrike" kern="1200" cap="none" spc="0" normalizeH="0" baseline="0" noProof="0" dirty="0">
                <a:ln>
                  <a:noFill/>
                </a:ln>
                <a:solidFill>
                  <a:srgbClr val="3F4444"/>
                </a:solidFill>
                <a:effectLst/>
                <a:uLnTx/>
                <a:uFillTx/>
                <a:latin typeface="Calibri"/>
                <a:ea typeface="+mn-ea"/>
                <a:cs typeface="+mn-cs"/>
              </a:rPr>
              <a:t>Clustering</a:t>
            </a: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SE" sz="1050" b="0" i="0" u="none" strike="noStrike" kern="1200" cap="none" spc="0" normalizeH="0" baseline="0" noProof="0" dirty="0">
                <a:ln>
                  <a:noFill/>
                </a:ln>
                <a:solidFill>
                  <a:srgbClr val="3F4444"/>
                </a:solidFill>
                <a:effectLst/>
                <a:uLnTx/>
                <a:uFillTx/>
                <a:latin typeface="Calibri"/>
                <a:ea typeface="+mn-ea"/>
                <a:cs typeface="+mn-cs"/>
              </a:rPr>
              <a:t>MMP</a:t>
            </a:r>
            <a:endParaRPr kumimoji="0" lang="en-SE" sz="1800" b="0" i="0" u="none" strike="noStrike" kern="1200" cap="none" spc="0" normalizeH="0" baseline="0" noProof="0" dirty="0">
              <a:ln>
                <a:noFill/>
              </a:ln>
              <a:solidFill>
                <a:srgbClr val="3F4444"/>
              </a:solidFill>
              <a:effectLst/>
              <a:uLnTx/>
              <a:uFillTx/>
              <a:latin typeface="Calibri"/>
              <a:ea typeface="Calibri"/>
              <a:cs typeface="Calibri"/>
            </a:endParaRP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SE" sz="1050" b="0" i="0" u="none" strike="noStrike" kern="1200" cap="none" spc="0" normalizeH="0" baseline="0" noProof="0" dirty="0">
                <a:ln>
                  <a:noFill/>
                </a:ln>
                <a:solidFill>
                  <a:srgbClr val="3F4444"/>
                </a:solidFill>
                <a:effectLst/>
                <a:uLnTx/>
                <a:uFillTx/>
                <a:latin typeface="Calibri"/>
                <a:ea typeface="Calibri"/>
                <a:cs typeface="Calibri"/>
              </a:rPr>
              <a:t>SAR</a:t>
            </a:r>
          </a:p>
        </p:txBody>
      </p:sp>
      <p:sp>
        <p:nvSpPr>
          <p:cNvPr id="39" name="Rounded Rectangle 38">
            <a:extLst>
              <a:ext uri="{FF2B5EF4-FFF2-40B4-BE49-F238E27FC236}">
                <a16:creationId xmlns:a16="http://schemas.microsoft.com/office/drawing/2014/main" id="{EEBF0B95-861C-6386-8936-77BC768A7FFD}"/>
              </a:ext>
            </a:extLst>
          </p:cNvPr>
          <p:cNvSpPr/>
          <p:nvPr/>
        </p:nvSpPr>
        <p:spPr>
          <a:xfrm>
            <a:off x="10200953" y="3278863"/>
            <a:ext cx="900000" cy="873062"/>
          </a:xfrm>
          <a:prstGeom prst="roundRect">
            <a:avLst/>
          </a:prstGeom>
          <a:ln/>
        </p:spPr>
        <p:style>
          <a:lnRef idx="1">
            <a:schemeClr val="accent5"/>
          </a:lnRef>
          <a:fillRef idx="2">
            <a:schemeClr val="accent5"/>
          </a:fillRef>
          <a:effectRef idx="1">
            <a:schemeClr val="accent5"/>
          </a:effectRef>
          <a:fontRef idx="minor">
            <a:schemeClr val="dk1"/>
          </a:fontRef>
        </p:style>
        <p:txBody>
          <a:bodyPr lIns="54000" tIns="45720" rIns="54000" bIns="45720" rtlCol="0" anchor="ctr">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sv-SE" sz="1050" b="0" i="0" u="none" strike="noStrike" kern="1200" cap="none" spc="0" normalizeH="0" baseline="0" noProof="0">
                <a:ln>
                  <a:noFill/>
                </a:ln>
                <a:solidFill>
                  <a:srgbClr val="3F4444"/>
                </a:solidFill>
                <a:effectLst/>
                <a:uLnTx/>
                <a:uFillTx/>
                <a:latin typeface="Calibri"/>
                <a:ea typeface="Calibri"/>
                <a:cs typeface="Calibri"/>
              </a:rPr>
              <a:t>Click button</a:t>
            </a: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sv-SE" sz="1050" b="0" i="0" u="none" strike="noStrike" kern="1200" cap="none" spc="0" normalizeH="0" baseline="0" noProof="0">
                <a:ln>
                  <a:noFill/>
                </a:ln>
                <a:solidFill>
                  <a:srgbClr val="3F4444"/>
                </a:solidFill>
                <a:effectLst/>
                <a:uLnTx/>
                <a:uFillTx/>
                <a:latin typeface="Calibri"/>
                <a:ea typeface="Calibri"/>
                <a:cs typeface="Calibri"/>
              </a:rPr>
              <a:t>Fill-in box</a:t>
            </a:r>
          </a:p>
        </p:txBody>
      </p:sp>
      <p:grpSp>
        <p:nvGrpSpPr>
          <p:cNvPr id="5" name="Group 4">
            <a:extLst>
              <a:ext uri="{FF2B5EF4-FFF2-40B4-BE49-F238E27FC236}">
                <a16:creationId xmlns:a16="http://schemas.microsoft.com/office/drawing/2014/main" id="{BC860EE2-6651-CA71-CA8C-28C9FC887361}"/>
              </a:ext>
            </a:extLst>
          </p:cNvPr>
          <p:cNvGrpSpPr/>
          <p:nvPr/>
        </p:nvGrpSpPr>
        <p:grpSpPr>
          <a:xfrm>
            <a:off x="2114342" y="3245751"/>
            <a:ext cx="1267284" cy="1616530"/>
            <a:chOff x="782000" y="3488393"/>
            <a:chExt cx="902524" cy="1318396"/>
          </a:xfrm>
        </p:grpSpPr>
        <p:pic>
          <p:nvPicPr>
            <p:cNvPr id="7" name="Picture 2">
              <a:extLst>
                <a:ext uri="{FF2B5EF4-FFF2-40B4-BE49-F238E27FC236}">
                  <a16:creationId xmlns:a16="http://schemas.microsoft.com/office/drawing/2014/main" id="{9F2F7025-E71E-F398-7851-A6703BBF1B5F}"/>
                </a:ext>
              </a:extLst>
            </p:cNvPr>
            <p:cNvPicPr>
              <a:picLocks noChangeAspect="1" noChangeArrowheads="1"/>
            </p:cNvPicPr>
            <p:nvPr/>
          </p:nvPicPr>
          <p:blipFill rotWithShape="1">
            <a:blip r:embed="rId4">
              <a:duotone>
                <a:srgbClr val="D0006F">
                  <a:shade val="45000"/>
                  <a:satMod val="135000"/>
                </a:srgbClr>
                <a:prstClr val="white"/>
              </a:duotone>
              <a:alphaModFix/>
              <a:extLst>
                <a:ext uri="{BEBA8EAE-BF5A-486C-A8C5-ECC9F3942E4B}">
                  <a14:imgProps xmlns:a14="http://schemas.microsoft.com/office/drawing/2010/main">
                    <a14:imgLayer r:embed="rId5">
                      <a14:imgEffect>
                        <a14:backgroundRemoval t="10000" b="90000" l="10000" r="90000">
                          <a14:foregroundMark x1="11426" y1="12598" x2="11426" y2="12598"/>
                          <a14:foregroundMark x1="19434" y1="12402" x2="19434" y2="12402"/>
                        </a14:backgroundRemoval>
                      </a14:imgEffect>
                    </a14:imgLayer>
                  </a14:imgProps>
                </a:ext>
                <a:ext uri="{28A0092B-C50C-407E-A947-70E740481C1C}">
                  <a14:useLocalDpi xmlns:a14="http://schemas.microsoft.com/office/drawing/2010/main" val="0"/>
                </a:ext>
              </a:extLst>
            </a:blip>
            <a:srcRect l="21156" t="8855" r="21807" b="7828"/>
            <a:stretch>
              <a:fillRect/>
            </a:stretch>
          </p:blipFill>
          <p:spPr bwMode="auto">
            <a:xfrm>
              <a:off x="782000" y="3488393"/>
              <a:ext cx="902524" cy="131839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C8F2189B-85FE-0FAB-857C-E4413FB68CBB}"/>
                </a:ext>
              </a:extLst>
            </p:cNvPr>
            <p:cNvSpPr txBox="1"/>
            <p:nvPr/>
          </p:nvSpPr>
          <p:spPr>
            <a:xfrm>
              <a:off x="829501" y="3935225"/>
              <a:ext cx="813459" cy="454335"/>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SE" sz="1400" b="0" i="0" u="none" strike="noStrike" kern="1200" cap="none" spc="0" normalizeH="0" baseline="0" noProof="0">
                  <a:ln>
                    <a:noFill/>
                  </a:ln>
                  <a:solidFill>
                    <a:srgbClr val="FFFFFF"/>
                  </a:solidFill>
                  <a:effectLst/>
                  <a:uLnTx/>
                  <a:uFillTx/>
                  <a:latin typeface="Calibri"/>
                  <a:ea typeface="+mn-ea"/>
                  <a:cs typeface="+mn-cs"/>
                </a:rPr>
                <a:t>Design </a:t>
              </a: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SE" sz="1400" b="0" i="0" u="none" strike="noStrike" kern="1200" cap="none" spc="0" normalizeH="0" baseline="0" noProof="0">
                  <a:ln>
                    <a:noFill/>
                  </a:ln>
                  <a:solidFill>
                    <a:srgbClr val="FFFFFF"/>
                  </a:solidFill>
                  <a:effectLst/>
                  <a:uLnTx/>
                  <a:uFillTx/>
                  <a:latin typeface="Calibri"/>
                  <a:ea typeface="+mn-ea"/>
                  <a:cs typeface="+mn-cs"/>
                </a:rPr>
                <a:t>Agent</a:t>
              </a:r>
            </a:p>
          </p:txBody>
        </p:sp>
      </p:grpSp>
      <p:grpSp>
        <p:nvGrpSpPr>
          <p:cNvPr id="6" name="Group 5">
            <a:extLst>
              <a:ext uri="{FF2B5EF4-FFF2-40B4-BE49-F238E27FC236}">
                <a16:creationId xmlns:a16="http://schemas.microsoft.com/office/drawing/2014/main" id="{FA71BBA5-73D4-CFB5-33A2-8B0BE61D372D}"/>
              </a:ext>
            </a:extLst>
          </p:cNvPr>
          <p:cNvGrpSpPr/>
          <p:nvPr/>
        </p:nvGrpSpPr>
        <p:grpSpPr>
          <a:xfrm>
            <a:off x="5081525" y="3486797"/>
            <a:ext cx="1620000" cy="1108991"/>
            <a:chOff x="4053326" y="1699407"/>
            <a:chExt cx="1620000" cy="1108991"/>
          </a:xfrm>
        </p:grpSpPr>
        <p:pic>
          <p:nvPicPr>
            <p:cNvPr id="8" name="Picture 2">
              <a:extLst>
                <a:ext uri="{FF2B5EF4-FFF2-40B4-BE49-F238E27FC236}">
                  <a16:creationId xmlns:a16="http://schemas.microsoft.com/office/drawing/2014/main" id="{7B00B95A-8721-3DB9-9CC8-8807A2279416}"/>
                </a:ext>
              </a:extLst>
            </p:cNvPr>
            <p:cNvPicPr>
              <a:picLocks noChangeAspect="1" noChangeArrowheads="1"/>
            </p:cNvPicPr>
            <p:nvPr/>
          </p:nvPicPr>
          <p:blipFill rotWithShape="1">
            <a:blip r:embed="rId4">
              <a:alphaModFix/>
              <a:duotone>
                <a:schemeClr val="accent4">
                  <a:shade val="45000"/>
                  <a:satMod val="135000"/>
                </a:schemeClr>
                <a:prstClr val="white"/>
              </a:duotone>
              <a:extLst>
                <a:ext uri="{BEBA8EAE-BF5A-486C-A8C5-ECC9F3942E4B}">
                  <a14:imgProps xmlns:a14="http://schemas.microsoft.com/office/drawing/2010/main">
                    <a14:imgLayer r:embed="rId6">
                      <a14:imgEffect>
                        <a14:backgroundRemoval t="10000" b="90000" l="10000" r="90000">
                          <a14:foregroundMark x1="11426" y1="12598" x2="11426" y2="12598"/>
                          <a14:foregroundMark x1="19434" y1="12402" x2="19434" y2="12402"/>
                        </a14:backgroundRemoval>
                      </a14:imgEffect>
                    </a14:imgLayer>
                  </a14:imgProps>
                </a:ext>
                <a:ext uri="{28A0092B-C50C-407E-A947-70E740481C1C}">
                  <a14:useLocalDpi xmlns:a14="http://schemas.microsoft.com/office/drawing/2010/main" val="0"/>
                </a:ext>
              </a:extLst>
            </a:blip>
            <a:srcRect l="21156" t="8855" r="21807" b="7828"/>
            <a:stretch>
              <a:fillRect/>
            </a:stretch>
          </p:blipFill>
          <p:spPr bwMode="auto">
            <a:xfrm rot="16200000">
              <a:off x="4308830" y="1443903"/>
              <a:ext cx="1108991" cy="1620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2A6A1ED1-4EBB-9AD6-85DC-753673CB8A6E}"/>
                </a:ext>
              </a:extLst>
            </p:cNvPr>
            <p:cNvSpPr txBox="1"/>
            <p:nvPr/>
          </p:nvSpPr>
          <p:spPr>
            <a:xfrm>
              <a:off x="4423427" y="2010387"/>
              <a:ext cx="933514" cy="480131"/>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SE" sz="1400" b="0" i="0" u="none" strike="noStrike" kern="1200" cap="none" spc="0" normalizeH="0" baseline="0" noProof="0" dirty="0">
                  <a:ln>
                    <a:noFill/>
                  </a:ln>
                  <a:solidFill>
                    <a:srgbClr val="FFFFFF"/>
                  </a:solidFill>
                  <a:effectLst/>
                  <a:uLnTx/>
                  <a:uFillTx/>
                  <a:latin typeface="Calibri"/>
                  <a:ea typeface="+mn-ea"/>
                  <a:cs typeface="+mn-cs"/>
                </a:rPr>
                <a:t>Data Agent</a:t>
              </a:r>
            </a:p>
          </p:txBody>
        </p:sp>
      </p:grpSp>
      <p:grpSp>
        <p:nvGrpSpPr>
          <p:cNvPr id="17" name="Group 16">
            <a:extLst>
              <a:ext uri="{FF2B5EF4-FFF2-40B4-BE49-F238E27FC236}">
                <a16:creationId xmlns:a16="http://schemas.microsoft.com/office/drawing/2014/main" id="{4F0F91EB-D9AD-DBA2-66A2-185D65557EB8}"/>
              </a:ext>
            </a:extLst>
          </p:cNvPr>
          <p:cNvGrpSpPr/>
          <p:nvPr/>
        </p:nvGrpSpPr>
        <p:grpSpPr>
          <a:xfrm>
            <a:off x="4311136" y="3229871"/>
            <a:ext cx="1108991" cy="1620000"/>
            <a:chOff x="5078678" y="1686061"/>
            <a:chExt cx="1108991" cy="1620000"/>
          </a:xfrm>
        </p:grpSpPr>
        <p:pic>
          <p:nvPicPr>
            <p:cNvPr id="9" name="Picture 2">
              <a:extLst>
                <a:ext uri="{FF2B5EF4-FFF2-40B4-BE49-F238E27FC236}">
                  <a16:creationId xmlns:a16="http://schemas.microsoft.com/office/drawing/2014/main" id="{BE89A922-1DF5-060D-E325-F823B44353CD}"/>
                </a:ext>
              </a:extLst>
            </p:cNvPr>
            <p:cNvPicPr>
              <a:picLocks noChangeAspect="1" noChangeArrowheads="1"/>
            </p:cNvPicPr>
            <p:nvPr/>
          </p:nvPicPr>
          <p:blipFill rotWithShape="1">
            <a:blip r:embed="rId4">
              <a:alphaModFix/>
              <a:duotone>
                <a:schemeClr val="accent5">
                  <a:shade val="45000"/>
                  <a:satMod val="135000"/>
                </a:schemeClr>
                <a:prstClr val="white"/>
              </a:duotone>
              <a:extLst>
                <a:ext uri="{BEBA8EAE-BF5A-486C-A8C5-ECC9F3942E4B}">
                  <a14:imgProps xmlns:a14="http://schemas.microsoft.com/office/drawing/2010/main">
                    <a14:imgLayer r:embed="rId7">
                      <a14:imgEffect>
                        <a14:backgroundRemoval t="10000" b="90000" l="10000" r="90000">
                          <a14:foregroundMark x1="11426" y1="12598" x2="11426" y2="12598"/>
                          <a14:foregroundMark x1="19434" y1="12402" x2="19434" y2="12402"/>
                        </a14:backgroundRemoval>
                      </a14:imgEffect>
                    </a14:imgLayer>
                  </a14:imgProps>
                </a:ext>
                <a:ext uri="{28A0092B-C50C-407E-A947-70E740481C1C}">
                  <a14:useLocalDpi xmlns:a14="http://schemas.microsoft.com/office/drawing/2010/main" val="0"/>
                </a:ext>
              </a:extLst>
            </a:blip>
            <a:srcRect l="21156" t="8855" r="21807" b="7828"/>
            <a:stretch>
              <a:fillRect/>
            </a:stretch>
          </p:blipFill>
          <p:spPr bwMode="auto">
            <a:xfrm>
              <a:off x="5078678" y="1686061"/>
              <a:ext cx="1108991" cy="16200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D60684D-E4AA-4551-8601-458B7703142D}"/>
                </a:ext>
              </a:extLst>
            </p:cNvPr>
            <p:cNvSpPr txBox="1"/>
            <p:nvPr/>
          </p:nvSpPr>
          <p:spPr>
            <a:xfrm>
              <a:off x="5238318" y="2160308"/>
              <a:ext cx="789709" cy="557076"/>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SE" sz="1400" b="0" i="0" u="none" strike="noStrike" kern="1200" cap="none" spc="0" normalizeH="0" baseline="0" noProof="0" dirty="0">
                  <a:ln>
                    <a:noFill/>
                  </a:ln>
                  <a:solidFill>
                    <a:srgbClr val="FFFFFF"/>
                  </a:solidFill>
                  <a:effectLst/>
                  <a:uLnTx/>
                  <a:uFillTx/>
                  <a:latin typeface="Calibri"/>
                  <a:ea typeface="+mn-ea"/>
                  <a:cs typeface="+mn-cs"/>
                </a:rPr>
                <a:t>Utility</a:t>
              </a:r>
            </a:p>
            <a:p>
              <a:pPr marL="0" marR="0" lvl="0" indent="0" algn="ctr" defTabSz="914400" rtl="0" eaLnBrk="1" fontAlgn="auto" latinLnBrk="0" hangingPunct="1">
                <a:lnSpc>
                  <a:spcPct val="90000"/>
                </a:lnSpc>
                <a:spcBef>
                  <a:spcPts val="0"/>
                </a:spcBef>
                <a:spcAft>
                  <a:spcPts val="600"/>
                </a:spcAft>
                <a:buClrTx/>
                <a:buSzTx/>
                <a:buFontTx/>
                <a:buNone/>
                <a:tabLst/>
                <a:defRPr/>
              </a:pPr>
              <a:r>
                <a:rPr lang="en-SE" sz="1400" dirty="0">
                  <a:solidFill>
                    <a:srgbClr val="FFFFFF"/>
                  </a:solidFill>
                  <a:latin typeface="Calibri"/>
                </a:rPr>
                <a:t>Agent</a:t>
              </a:r>
              <a:endParaRPr kumimoji="0" lang="en-SE" sz="14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13" name="Group 12">
            <a:extLst>
              <a:ext uri="{FF2B5EF4-FFF2-40B4-BE49-F238E27FC236}">
                <a16:creationId xmlns:a16="http://schemas.microsoft.com/office/drawing/2014/main" id="{C216E32D-0049-949A-1148-121A96F04135}"/>
              </a:ext>
            </a:extLst>
          </p:cNvPr>
          <p:cNvGrpSpPr/>
          <p:nvPr/>
        </p:nvGrpSpPr>
        <p:grpSpPr>
          <a:xfrm>
            <a:off x="3034856" y="3503514"/>
            <a:ext cx="1620000" cy="1108991"/>
            <a:chOff x="5690142" y="1699407"/>
            <a:chExt cx="1620000" cy="1108991"/>
          </a:xfrm>
        </p:grpSpPr>
        <p:pic>
          <p:nvPicPr>
            <p:cNvPr id="14" name="Picture 2">
              <a:extLst>
                <a:ext uri="{FF2B5EF4-FFF2-40B4-BE49-F238E27FC236}">
                  <a16:creationId xmlns:a16="http://schemas.microsoft.com/office/drawing/2014/main" id="{7E862C1F-EC54-A87B-87DA-B8F297F78B1E}"/>
                </a:ext>
              </a:extLst>
            </p:cNvPr>
            <p:cNvPicPr>
              <a:picLocks noChangeAspect="1" noChangeArrowheads="1"/>
            </p:cNvPicPr>
            <p:nvPr/>
          </p:nvPicPr>
          <p:blipFill rotWithShape="1">
            <a:blip r:embed="rId4">
              <a:alphaModFix/>
              <a:duotone>
                <a:schemeClr val="accent6">
                  <a:shade val="45000"/>
                  <a:satMod val="135000"/>
                </a:schemeClr>
                <a:prstClr val="white"/>
              </a:duotone>
              <a:extLst>
                <a:ext uri="{BEBA8EAE-BF5A-486C-A8C5-ECC9F3942E4B}">
                  <a14:imgProps xmlns:a14="http://schemas.microsoft.com/office/drawing/2010/main">
                    <a14:imgLayer r:embed="rId8">
                      <a14:imgEffect>
                        <a14:backgroundRemoval t="10000" b="90000" l="10000" r="90000">
                          <a14:foregroundMark x1="11426" y1="12598" x2="11426" y2="12598"/>
                          <a14:foregroundMark x1="19434" y1="12402" x2="19434" y2="12402"/>
                        </a14:backgroundRemoval>
                      </a14:imgEffect>
                    </a14:imgLayer>
                  </a14:imgProps>
                </a:ext>
                <a:ext uri="{28A0092B-C50C-407E-A947-70E740481C1C}">
                  <a14:useLocalDpi xmlns:a14="http://schemas.microsoft.com/office/drawing/2010/main" val="0"/>
                </a:ext>
              </a:extLst>
            </a:blip>
            <a:srcRect l="21156" t="8855" r="21807" b="7828"/>
            <a:stretch>
              <a:fillRect/>
            </a:stretch>
          </p:blipFill>
          <p:spPr bwMode="auto">
            <a:xfrm rot="16200000">
              <a:off x="5945646" y="1443903"/>
              <a:ext cx="1108991" cy="162000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041DB921-2D15-9F98-8A30-EFE24C58AEDD}"/>
                </a:ext>
              </a:extLst>
            </p:cNvPr>
            <p:cNvSpPr txBox="1"/>
            <p:nvPr/>
          </p:nvSpPr>
          <p:spPr>
            <a:xfrm>
              <a:off x="5993948" y="2010043"/>
              <a:ext cx="994870" cy="480131"/>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SE" sz="1400" b="0" i="0" u="none" strike="noStrike" kern="1200" cap="none" spc="0" normalizeH="0" baseline="0" noProof="0">
                  <a:ln>
                    <a:noFill/>
                  </a:ln>
                  <a:solidFill>
                    <a:srgbClr val="FFFFFF"/>
                  </a:solidFill>
                  <a:effectLst/>
                  <a:uLnTx/>
                  <a:uFillTx/>
                  <a:latin typeface="Calibri"/>
                  <a:ea typeface="+mn-ea"/>
                  <a:cs typeface="+mn-cs"/>
                </a:rPr>
                <a:t>Synthesis Agent</a:t>
              </a:r>
            </a:p>
          </p:txBody>
        </p:sp>
      </p:grpSp>
      <p:grpSp>
        <p:nvGrpSpPr>
          <p:cNvPr id="16" name="Group 15">
            <a:extLst>
              <a:ext uri="{FF2B5EF4-FFF2-40B4-BE49-F238E27FC236}">
                <a16:creationId xmlns:a16="http://schemas.microsoft.com/office/drawing/2014/main" id="{14444B1E-EAE7-4E0B-A78C-F5699E2488F2}"/>
              </a:ext>
            </a:extLst>
          </p:cNvPr>
          <p:cNvGrpSpPr>
            <a:grpSpLocks noChangeAspect="1"/>
          </p:cNvGrpSpPr>
          <p:nvPr/>
        </p:nvGrpSpPr>
        <p:grpSpPr>
          <a:xfrm>
            <a:off x="6332854" y="3207327"/>
            <a:ext cx="1108991" cy="1620000"/>
            <a:chOff x="6689446" y="1686061"/>
            <a:chExt cx="902524" cy="1318396"/>
          </a:xfrm>
        </p:grpSpPr>
        <p:pic>
          <p:nvPicPr>
            <p:cNvPr id="18" name="Picture 2">
              <a:extLst>
                <a:ext uri="{FF2B5EF4-FFF2-40B4-BE49-F238E27FC236}">
                  <a16:creationId xmlns:a16="http://schemas.microsoft.com/office/drawing/2014/main" id="{58E02528-6474-3F4F-F911-54618B06A477}"/>
                </a:ext>
              </a:extLst>
            </p:cNvPr>
            <p:cNvPicPr>
              <a:picLocks noChangeAspect="1" noChangeArrowheads="1"/>
            </p:cNvPicPr>
            <p:nvPr/>
          </p:nvPicPr>
          <p:blipFill rotWithShape="1">
            <a:blip r:embed="rId4">
              <a:alphaModFix/>
              <a:duotone>
                <a:schemeClr val="bg2">
                  <a:shade val="45000"/>
                  <a:satMod val="135000"/>
                </a:schemeClr>
                <a:prstClr val="white"/>
              </a:duotone>
              <a:extLst>
                <a:ext uri="{BEBA8EAE-BF5A-486C-A8C5-ECC9F3942E4B}">
                  <a14:imgProps xmlns:a14="http://schemas.microsoft.com/office/drawing/2010/main">
                    <a14:imgLayer r:embed="rId9">
                      <a14:imgEffect>
                        <a14:backgroundRemoval t="10000" b="90000" l="10000" r="90000">
                          <a14:foregroundMark x1="11426" y1="12598" x2="11426" y2="12598"/>
                          <a14:foregroundMark x1="19434" y1="12402" x2="19434" y2="12402"/>
                        </a14:backgroundRemoval>
                      </a14:imgEffect>
                    </a14:imgLayer>
                  </a14:imgProps>
                </a:ext>
                <a:ext uri="{28A0092B-C50C-407E-A947-70E740481C1C}">
                  <a14:useLocalDpi xmlns:a14="http://schemas.microsoft.com/office/drawing/2010/main" val="0"/>
                </a:ext>
              </a:extLst>
            </a:blip>
            <a:srcRect l="21156" t="8855" r="21807" b="7828"/>
            <a:stretch>
              <a:fillRect/>
            </a:stretch>
          </p:blipFill>
          <p:spPr bwMode="auto">
            <a:xfrm>
              <a:off x="6689446" y="1686061"/>
              <a:ext cx="902524" cy="1318396"/>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4F237E35-689C-772C-1CB0-CB77BC6E48AD}"/>
                </a:ext>
              </a:extLst>
            </p:cNvPr>
            <p:cNvSpPr txBox="1"/>
            <p:nvPr/>
          </p:nvSpPr>
          <p:spPr>
            <a:xfrm>
              <a:off x="6745854" y="2109372"/>
              <a:ext cx="789709" cy="453362"/>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sv-SE" sz="1400" b="0" i="0" u="none" strike="noStrike" kern="1200" cap="none" spc="0" normalizeH="0" baseline="0" noProof="0">
                  <a:ln>
                    <a:noFill/>
                  </a:ln>
                  <a:solidFill>
                    <a:srgbClr val="FFFFFF"/>
                  </a:solidFill>
                  <a:effectLst/>
                  <a:uLnTx/>
                  <a:uFillTx/>
                  <a:latin typeface="Calibri"/>
                  <a:ea typeface="Calibri"/>
                  <a:cs typeface="Calibri"/>
                </a:rPr>
                <a:t>SAR</a:t>
              </a: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sv-SE" sz="1400" b="0" i="0" u="none" strike="noStrike" kern="1200" cap="none" spc="0" normalizeH="0" baseline="0" noProof="0">
                  <a:ln>
                    <a:noFill/>
                  </a:ln>
                  <a:solidFill>
                    <a:srgbClr val="FFFFFF"/>
                  </a:solidFill>
                  <a:effectLst/>
                  <a:uLnTx/>
                  <a:uFillTx/>
                  <a:latin typeface="Calibri"/>
                  <a:ea typeface="Calibri"/>
                  <a:cs typeface="Calibri"/>
                </a:rPr>
                <a:t>agent</a:t>
              </a:r>
            </a:p>
          </p:txBody>
        </p:sp>
      </p:grpSp>
      <p:sp>
        <p:nvSpPr>
          <p:cNvPr id="25" name="TextBox 24">
            <a:extLst>
              <a:ext uri="{FF2B5EF4-FFF2-40B4-BE49-F238E27FC236}">
                <a16:creationId xmlns:a16="http://schemas.microsoft.com/office/drawing/2014/main" id="{B81246C3-351C-11A4-8608-371F958EF9C2}"/>
              </a:ext>
            </a:extLst>
          </p:cNvPr>
          <p:cNvSpPr txBox="1"/>
          <p:nvPr/>
        </p:nvSpPr>
        <p:spPr>
          <a:xfrm>
            <a:off x="300698" y="4977924"/>
            <a:ext cx="1303020" cy="341632"/>
          </a:xfrm>
          <a:prstGeom prst="rect">
            <a:avLst/>
          </a:prstGeom>
          <a:noFill/>
        </p:spPr>
        <p:txBody>
          <a:bodyPr wrap="square" rtlCol="0">
            <a:spAutoFit/>
          </a:bodyPr>
          <a:lstStyle/>
          <a:p>
            <a:pPr marL="0" marR="0" lvl="0" indent="0" algn="r" defTabSz="914400" rtl="0" eaLnBrk="1" fontAlgn="auto" latinLnBrk="0" hangingPunct="1">
              <a:lnSpc>
                <a:spcPct val="90000"/>
              </a:lnSpc>
              <a:spcBef>
                <a:spcPts val="0"/>
              </a:spcBef>
              <a:spcAft>
                <a:spcPts val="600"/>
              </a:spcAft>
              <a:buClrTx/>
              <a:buSzTx/>
              <a:buFontTx/>
              <a:buNone/>
              <a:tabLst/>
              <a:defRPr/>
            </a:pPr>
            <a:r>
              <a:rPr kumimoji="0" lang="en-SE" sz="1800" b="1" i="0" u="none" strike="noStrike" kern="1200" cap="none" spc="0" normalizeH="0" baseline="0" noProof="0">
                <a:ln>
                  <a:noFill/>
                </a:ln>
                <a:solidFill>
                  <a:srgbClr val="3F4444"/>
                </a:solidFill>
                <a:effectLst/>
                <a:uLnTx/>
                <a:uFillTx/>
                <a:latin typeface="Calibri"/>
                <a:ea typeface="+mn-ea"/>
                <a:cs typeface="+mn-cs"/>
              </a:rPr>
              <a:t>Tools</a:t>
            </a:r>
          </a:p>
        </p:txBody>
      </p:sp>
      <p:sp>
        <p:nvSpPr>
          <p:cNvPr id="26" name="TextBox 25">
            <a:extLst>
              <a:ext uri="{FF2B5EF4-FFF2-40B4-BE49-F238E27FC236}">
                <a16:creationId xmlns:a16="http://schemas.microsoft.com/office/drawing/2014/main" id="{EFA60FE9-E79D-CCEB-3B8B-9731BD1F2D96}"/>
              </a:ext>
            </a:extLst>
          </p:cNvPr>
          <p:cNvSpPr txBox="1"/>
          <p:nvPr/>
        </p:nvSpPr>
        <p:spPr>
          <a:xfrm>
            <a:off x="300698" y="3812567"/>
            <a:ext cx="1303020" cy="341632"/>
          </a:xfrm>
          <a:prstGeom prst="rect">
            <a:avLst/>
          </a:prstGeom>
          <a:noFill/>
        </p:spPr>
        <p:txBody>
          <a:bodyPr wrap="square" rtlCol="0">
            <a:spAutoFit/>
          </a:bodyPr>
          <a:lstStyle/>
          <a:p>
            <a:pPr marL="0" marR="0" lvl="0" indent="0" algn="r" defTabSz="914400" rtl="0" eaLnBrk="1" fontAlgn="auto" latinLnBrk="0" hangingPunct="1">
              <a:lnSpc>
                <a:spcPct val="90000"/>
              </a:lnSpc>
              <a:spcBef>
                <a:spcPts val="0"/>
              </a:spcBef>
              <a:spcAft>
                <a:spcPts val="600"/>
              </a:spcAft>
              <a:buClrTx/>
              <a:buSzTx/>
              <a:buFontTx/>
              <a:buNone/>
              <a:tabLst/>
              <a:defRPr/>
            </a:pPr>
            <a:r>
              <a:rPr kumimoji="0" lang="en-SE" sz="1800" b="1" i="0" u="none" strike="noStrike" kern="1200" cap="none" spc="0" normalizeH="0" baseline="0" noProof="0">
                <a:ln>
                  <a:noFill/>
                </a:ln>
                <a:solidFill>
                  <a:srgbClr val="3F4444"/>
                </a:solidFill>
                <a:effectLst/>
                <a:uLnTx/>
                <a:uFillTx/>
                <a:latin typeface="Calibri"/>
                <a:ea typeface="+mn-ea"/>
                <a:cs typeface="+mn-cs"/>
              </a:rPr>
              <a:t>Agents</a:t>
            </a:r>
          </a:p>
        </p:txBody>
      </p:sp>
      <p:sp>
        <p:nvSpPr>
          <p:cNvPr id="3" name="Text Placeholder 2">
            <a:extLst>
              <a:ext uri="{FF2B5EF4-FFF2-40B4-BE49-F238E27FC236}">
                <a16:creationId xmlns:a16="http://schemas.microsoft.com/office/drawing/2014/main" id="{B970F7A7-372E-835E-CB72-3BA54E63372A}"/>
              </a:ext>
            </a:extLst>
          </p:cNvPr>
          <p:cNvSpPr>
            <a:spLocks noGrp="1"/>
          </p:cNvSpPr>
          <p:nvPr>
            <p:ph type="body" sz="quarter" idx="111"/>
          </p:nvPr>
        </p:nvSpPr>
        <p:spPr/>
        <p:txBody>
          <a:bodyPr/>
          <a:lstStyle/>
          <a:p>
            <a:endParaRPr lang="en-SE"/>
          </a:p>
        </p:txBody>
      </p:sp>
      <p:sp>
        <p:nvSpPr>
          <p:cNvPr id="2" name="Title 1">
            <a:extLst>
              <a:ext uri="{FF2B5EF4-FFF2-40B4-BE49-F238E27FC236}">
                <a16:creationId xmlns:a16="http://schemas.microsoft.com/office/drawing/2014/main" id="{F671D709-585C-C460-2032-1EBFEEE15D36}"/>
              </a:ext>
            </a:extLst>
          </p:cNvPr>
          <p:cNvSpPr>
            <a:spLocks noGrp="1"/>
          </p:cNvSpPr>
          <p:nvPr>
            <p:ph type="title"/>
          </p:nvPr>
        </p:nvSpPr>
        <p:spPr/>
        <p:txBody>
          <a:bodyPr/>
          <a:lstStyle/>
          <a:p>
            <a:r>
              <a:rPr lang="sv-SE"/>
              <a:t>An Evolving Modular Agentic Ecosystem for Chemistry</a:t>
            </a:r>
          </a:p>
        </p:txBody>
      </p:sp>
      <p:grpSp>
        <p:nvGrpSpPr>
          <p:cNvPr id="34" name="Group 33">
            <a:extLst>
              <a:ext uri="{FF2B5EF4-FFF2-40B4-BE49-F238E27FC236}">
                <a16:creationId xmlns:a16="http://schemas.microsoft.com/office/drawing/2014/main" id="{A2ABCB86-EC9B-2ACC-DC1E-304000299E1D}"/>
              </a:ext>
            </a:extLst>
          </p:cNvPr>
          <p:cNvGrpSpPr/>
          <p:nvPr/>
        </p:nvGrpSpPr>
        <p:grpSpPr>
          <a:xfrm>
            <a:off x="9714810" y="4481835"/>
            <a:ext cx="1717077" cy="1141683"/>
            <a:chOff x="10001474" y="4051080"/>
            <a:chExt cx="1717077" cy="1141683"/>
          </a:xfrm>
        </p:grpSpPr>
        <p:pic>
          <p:nvPicPr>
            <p:cNvPr id="32" name="Picture 31" descr="A purple puzzle piece on a white background&#10;&#10;AI-generated content may be incorrect.">
              <a:extLst>
                <a:ext uri="{FF2B5EF4-FFF2-40B4-BE49-F238E27FC236}">
                  <a16:creationId xmlns:a16="http://schemas.microsoft.com/office/drawing/2014/main" id="{D28B5689-27E5-F0AE-9F42-916F71651F7C}"/>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10000" b="90000" l="10000" r="90000">
                          <a14:backgroundMark x1="90137" y1="71777" x2="90137" y2="71777"/>
                        </a14:backgroundRemoval>
                      </a14:imgEffect>
                    </a14:imgLayer>
                  </a14:imgProps>
                </a:ext>
                <a:ext uri="{28A0092B-C50C-407E-A947-70E740481C1C}">
                  <a14:useLocalDpi xmlns:a14="http://schemas.microsoft.com/office/drawing/2010/main" val="0"/>
                </a:ext>
              </a:extLst>
            </a:blip>
            <a:srcRect l="21479" t="8364" r="21891" b="6465"/>
            <a:stretch>
              <a:fillRect/>
            </a:stretch>
          </p:blipFill>
          <p:spPr>
            <a:xfrm rot="16200000">
              <a:off x="10289171" y="3763383"/>
              <a:ext cx="1141683" cy="1717077"/>
            </a:xfrm>
            <a:prstGeom prst="rect">
              <a:avLst/>
            </a:prstGeom>
          </p:spPr>
        </p:pic>
        <p:sp>
          <p:nvSpPr>
            <p:cNvPr id="33" name="TextBox 32">
              <a:extLst>
                <a:ext uri="{FF2B5EF4-FFF2-40B4-BE49-F238E27FC236}">
                  <a16:creationId xmlns:a16="http://schemas.microsoft.com/office/drawing/2014/main" id="{D3BCA836-5E4D-5831-F78F-072D30477B8F}"/>
                </a:ext>
              </a:extLst>
            </p:cNvPr>
            <p:cNvSpPr txBox="1"/>
            <p:nvPr/>
          </p:nvSpPr>
          <p:spPr>
            <a:xfrm>
              <a:off x="10404010" y="4377693"/>
              <a:ext cx="873716" cy="480131"/>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SE" sz="1400" b="0" i="0" u="none" strike="noStrike" kern="1200" cap="none" spc="0" normalizeH="0" baseline="0" noProof="0" dirty="0">
                  <a:ln>
                    <a:noFill/>
                  </a:ln>
                  <a:solidFill>
                    <a:srgbClr val="FFFFFF"/>
                  </a:solidFill>
                  <a:effectLst/>
                  <a:uLnTx/>
                  <a:uFillTx/>
                  <a:latin typeface="Calibri"/>
                  <a:ea typeface="+mn-ea"/>
                  <a:cs typeface="+mn-cs"/>
                </a:rPr>
                <a:t>Docking setup</a:t>
              </a:r>
            </a:p>
          </p:txBody>
        </p:sp>
      </p:grpSp>
      <p:grpSp>
        <p:nvGrpSpPr>
          <p:cNvPr id="36" name="Group 35">
            <a:extLst>
              <a:ext uri="{FF2B5EF4-FFF2-40B4-BE49-F238E27FC236}">
                <a16:creationId xmlns:a16="http://schemas.microsoft.com/office/drawing/2014/main" id="{1919EA65-1907-F598-57AB-17C3A0750A35}"/>
              </a:ext>
            </a:extLst>
          </p:cNvPr>
          <p:cNvGrpSpPr/>
          <p:nvPr/>
        </p:nvGrpSpPr>
        <p:grpSpPr>
          <a:xfrm>
            <a:off x="10091581" y="1944243"/>
            <a:ext cx="1108991" cy="1620000"/>
            <a:chOff x="5078678" y="1686061"/>
            <a:chExt cx="1108991" cy="1620000"/>
          </a:xfrm>
        </p:grpSpPr>
        <p:pic>
          <p:nvPicPr>
            <p:cNvPr id="37" name="Picture 2">
              <a:extLst>
                <a:ext uri="{FF2B5EF4-FFF2-40B4-BE49-F238E27FC236}">
                  <a16:creationId xmlns:a16="http://schemas.microsoft.com/office/drawing/2014/main" id="{6563360B-3E4B-47B2-72DF-6005AB9D70D9}"/>
                </a:ext>
              </a:extLst>
            </p:cNvPr>
            <p:cNvPicPr>
              <a:picLocks noChangeAspect="1" noChangeArrowheads="1"/>
            </p:cNvPicPr>
            <p:nvPr/>
          </p:nvPicPr>
          <p:blipFill rotWithShape="1">
            <a:blip r:embed="rId4">
              <a:alphaModFix/>
              <a:duotone>
                <a:schemeClr val="accent5">
                  <a:shade val="45000"/>
                  <a:satMod val="135000"/>
                </a:schemeClr>
                <a:prstClr val="white"/>
              </a:duotone>
              <a:extLst>
                <a:ext uri="{BEBA8EAE-BF5A-486C-A8C5-ECC9F3942E4B}">
                  <a14:imgProps xmlns:a14="http://schemas.microsoft.com/office/drawing/2010/main">
                    <a14:imgLayer r:embed="rId7">
                      <a14:imgEffect>
                        <a14:backgroundRemoval t="10000" b="90000" l="10000" r="90000">
                          <a14:foregroundMark x1="11426" y1="12598" x2="11426" y2="12598"/>
                          <a14:foregroundMark x1="19434" y1="12402" x2="19434" y2="12402"/>
                        </a14:backgroundRemoval>
                      </a14:imgEffect>
                    </a14:imgLayer>
                  </a14:imgProps>
                </a:ext>
                <a:ext uri="{28A0092B-C50C-407E-A947-70E740481C1C}">
                  <a14:useLocalDpi xmlns:a14="http://schemas.microsoft.com/office/drawing/2010/main" val="0"/>
                </a:ext>
              </a:extLst>
            </a:blip>
            <a:srcRect l="21156" t="8855" r="21807" b="7828"/>
            <a:stretch>
              <a:fillRect/>
            </a:stretch>
          </p:blipFill>
          <p:spPr bwMode="auto">
            <a:xfrm>
              <a:off x="5078678" y="1686061"/>
              <a:ext cx="1108991" cy="1620000"/>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id="{24AA3303-B63B-0C7C-F7EC-CC0C0A4376AB}"/>
                </a:ext>
              </a:extLst>
            </p:cNvPr>
            <p:cNvSpPr txBox="1"/>
            <p:nvPr/>
          </p:nvSpPr>
          <p:spPr>
            <a:xfrm>
              <a:off x="5238318" y="2250109"/>
              <a:ext cx="789709" cy="557076"/>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SE" sz="1400" b="0" i="0" u="none" strike="noStrike" kern="1200" cap="none" spc="0" normalizeH="0" baseline="0" noProof="0">
                  <a:ln>
                    <a:noFill/>
                  </a:ln>
                  <a:solidFill>
                    <a:srgbClr val="FFFFFF"/>
                  </a:solidFill>
                  <a:effectLst/>
                  <a:uLnTx/>
                  <a:uFillTx/>
                  <a:latin typeface="Calibri"/>
                  <a:ea typeface="+mn-ea"/>
                  <a:cs typeface="+mn-cs"/>
                </a:rPr>
                <a:t>GUI </a:t>
              </a:r>
              <a:endParaRPr kumimoji="0" lang="sv-SE"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SE" sz="1400" b="0" i="0" u="none" strike="noStrike" kern="1200" cap="none" spc="0" normalizeH="0" baseline="0" noProof="0">
                  <a:ln>
                    <a:noFill/>
                  </a:ln>
                  <a:solidFill>
                    <a:srgbClr val="FFFFFF"/>
                  </a:solidFill>
                  <a:effectLst/>
                  <a:uLnTx/>
                  <a:uFillTx/>
                  <a:latin typeface="Calibri"/>
                  <a:ea typeface="+mn-ea"/>
                  <a:cs typeface="+mn-cs"/>
                </a:rPr>
                <a:t>agent</a:t>
              </a:r>
              <a:endParaRPr kumimoji="0" lang="sv-SE" sz="1800" b="0" i="0" u="none" strike="noStrike" kern="1200" cap="none" spc="0" normalizeH="0" baseline="0" noProof="0">
                <a:ln>
                  <a:noFill/>
                </a:ln>
                <a:solidFill>
                  <a:srgbClr val="FFFFFF"/>
                </a:solidFill>
                <a:effectLst/>
                <a:uLnTx/>
                <a:uFillTx/>
                <a:latin typeface="Calibri"/>
                <a:ea typeface="Calibri"/>
                <a:cs typeface="Calibri"/>
              </a:endParaRPr>
            </a:p>
          </p:txBody>
        </p:sp>
      </p:grpSp>
      <p:pic>
        <p:nvPicPr>
          <p:cNvPr id="49" name="Picture 48">
            <a:extLst>
              <a:ext uri="{FF2B5EF4-FFF2-40B4-BE49-F238E27FC236}">
                <a16:creationId xmlns:a16="http://schemas.microsoft.com/office/drawing/2014/main" id="{F8A5232A-70D9-58A0-772B-BDB8CC3552AD}"/>
              </a:ext>
            </a:extLst>
          </p:cNvPr>
          <p:cNvPicPr>
            <a:picLocks noChangeAspect="1"/>
          </p:cNvPicPr>
          <p:nvPr/>
        </p:nvPicPr>
        <p:blipFill>
          <a:blip r:embed="rId12"/>
          <a:stretch>
            <a:fillRect/>
          </a:stretch>
        </p:blipFill>
        <p:spPr>
          <a:xfrm>
            <a:off x="2190970" y="2034237"/>
            <a:ext cx="3033564" cy="702510"/>
          </a:xfrm>
          <a:prstGeom prst="rect">
            <a:avLst/>
          </a:prstGeom>
        </p:spPr>
      </p:pic>
      <p:pic>
        <p:nvPicPr>
          <p:cNvPr id="50" name="Picture 49">
            <a:extLst>
              <a:ext uri="{FF2B5EF4-FFF2-40B4-BE49-F238E27FC236}">
                <a16:creationId xmlns:a16="http://schemas.microsoft.com/office/drawing/2014/main" id="{85B46339-A45F-C51F-ECB6-BB7ED5DA4477}"/>
              </a:ext>
            </a:extLst>
          </p:cNvPr>
          <p:cNvPicPr>
            <a:picLocks noChangeAspect="1"/>
          </p:cNvPicPr>
          <p:nvPr/>
        </p:nvPicPr>
        <p:blipFill>
          <a:blip r:embed="rId13"/>
          <a:stretch>
            <a:fillRect/>
          </a:stretch>
        </p:blipFill>
        <p:spPr>
          <a:xfrm>
            <a:off x="2125749" y="1256829"/>
            <a:ext cx="3033564" cy="541423"/>
          </a:xfrm>
          <a:prstGeom prst="rect">
            <a:avLst/>
          </a:prstGeom>
        </p:spPr>
      </p:pic>
      <p:sp>
        <p:nvSpPr>
          <p:cNvPr id="27" name="TextBox 26">
            <a:extLst>
              <a:ext uri="{FF2B5EF4-FFF2-40B4-BE49-F238E27FC236}">
                <a16:creationId xmlns:a16="http://schemas.microsoft.com/office/drawing/2014/main" id="{4CE8A3F1-42A5-9285-A167-0D7444F9216A}"/>
              </a:ext>
            </a:extLst>
          </p:cNvPr>
          <p:cNvSpPr txBox="1"/>
          <p:nvPr/>
        </p:nvSpPr>
        <p:spPr>
          <a:xfrm>
            <a:off x="300698" y="2066710"/>
            <a:ext cx="1303020" cy="341632"/>
          </a:xfrm>
          <a:prstGeom prst="rect">
            <a:avLst/>
          </a:prstGeom>
          <a:noFill/>
        </p:spPr>
        <p:txBody>
          <a:bodyPr wrap="square" rtlCol="0">
            <a:spAutoFit/>
          </a:bodyPr>
          <a:lstStyle/>
          <a:p>
            <a:pPr marL="0" marR="0" lvl="0" indent="0" algn="r" defTabSz="914400" rtl="0" eaLnBrk="1" fontAlgn="auto" latinLnBrk="0" hangingPunct="1">
              <a:lnSpc>
                <a:spcPct val="90000"/>
              </a:lnSpc>
              <a:spcBef>
                <a:spcPts val="0"/>
              </a:spcBef>
              <a:spcAft>
                <a:spcPts val="600"/>
              </a:spcAft>
              <a:buClrTx/>
              <a:buSzTx/>
              <a:buFontTx/>
              <a:buNone/>
              <a:tabLst/>
              <a:defRPr/>
            </a:pPr>
            <a:r>
              <a:rPr kumimoji="0" lang="en-SE" sz="1800" b="1" i="0" u="none" strike="noStrike" kern="1200" cap="none" spc="0" normalizeH="0" baseline="0" noProof="0">
                <a:ln>
                  <a:noFill/>
                </a:ln>
                <a:solidFill>
                  <a:srgbClr val="3F4444"/>
                </a:solidFill>
                <a:effectLst/>
                <a:uLnTx/>
                <a:uFillTx/>
                <a:latin typeface="Calibri"/>
                <a:ea typeface="+mn-ea"/>
                <a:cs typeface="+mn-cs"/>
              </a:rPr>
              <a:t>Interfaces</a:t>
            </a:r>
          </a:p>
        </p:txBody>
      </p:sp>
      <p:cxnSp>
        <p:nvCxnSpPr>
          <p:cNvPr id="78" name="Straight Arrow Connector 77">
            <a:extLst>
              <a:ext uri="{FF2B5EF4-FFF2-40B4-BE49-F238E27FC236}">
                <a16:creationId xmlns:a16="http://schemas.microsoft.com/office/drawing/2014/main" id="{FA13070C-5C0D-C26D-57C1-6FD4E1B44A1F}"/>
              </a:ext>
            </a:extLst>
          </p:cNvPr>
          <p:cNvCxnSpPr>
            <a:cxnSpLocks/>
          </p:cNvCxnSpPr>
          <p:nvPr/>
        </p:nvCxnSpPr>
        <p:spPr>
          <a:xfrm flipH="1" flipV="1">
            <a:off x="7532624" y="4118738"/>
            <a:ext cx="888518" cy="112324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234B993D-59F2-F87E-7A04-D6BDE86C9AC7}"/>
              </a:ext>
            </a:extLst>
          </p:cNvPr>
          <p:cNvCxnSpPr>
            <a:cxnSpLocks/>
            <a:endCxn id="49" idx="2"/>
          </p:cNvCxnSpPr>
          <p:nvPr/>
        </p:nvCxnSpPr>
        <p:spPr>
          <a:xfrm flipV="1">
            <a:off x="3707752" y="2736747"/>
            <a:ext cx="0" cy="45620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046E9411-DDF2-2D36-AA66-54D1706DE9B4}"/>
              </a:ext>
            </a:extLst>
          </p:cNvPr>
          <p:cNvSpPr txBox="1"/>
          <p:nvPr/>
        </p:nvSpPr>
        <p:spPr>
          <a:xfrm>
            <a:off x="7982678" y="3681401"/>
            <a:ext cx="1856086" cy="612475"/>
          </a:xfrm>
          <a:prstGeom prst="rect">
            <a:avLst/>
          </a:prstGeom>
          <a:solidFill>
            <a:schemeClr val="bg1"/>
          </a:solidFill>
        </p:spPr>
        <p:txBody>
          <a:bodyPr wrap="none"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SE" sz="1600" b="1" i="0" u="none" strike="noStrike" kern="1200" cap="none" spc="0" normalizeH="0" baseline="0" noProof="0" dirty="0">
                <a:ln>
                  <a:noFill/>
                </a:ln>
                <a:solidFill>
                  <a:srgbClr val="C4D600">
                    <a:lumMod val="50000"/>
                  </a:srgbClr>
                </a:solidFill>
                <a:effectLst/>
                <a:uLnTx/>
                <a:uFillTx/>
                <a:latin typeface="Calibri"/>
                <a:ea typeface="+mn-ea"/>
                <a:cs typeface="+mn-cs"/>
              </a:rPr>
              <a:t>Extended</a:t>
            </a:r>
            <a:r>
              <a:rPr kumimoji="0" lang="en-SE" sz="1600" b="0" i="0" u="none" strike="noStrike" kern="1200" cap="none" spc="0" normalizeH="0" baseline="0" noProof="0" dirty="0">
                <a:ln>
                  <a:noFill/>
                </a:ln>
                <a:solidFill>
                  <a:srgbClr val="3F4444"/>
                </a:solidFill>
                <a:effectLst/>
                <a:uLnTx/>
                <a:uFillTx/>
                <a:latin typeface="Calibri"/>
                <a:ea typeface="+mn-ea"/>
                <a:cs typeface="+mn-cs"/>
              </a:rPr>
              <a:t> </a:t>
            </a:r>
            <a:r>
              <a:rPr kumimoji="0" lang="en-SE" sz="1600" b="1" i="0" u="none" strike="noStrike" kern="1200" cap="none" spc="0" normalizeH="0" baseline="0" noProof="0" dirty="0">
                <a:ln>
                  <a:noFill/>
                </a:ln>
                <a:solidFill>
                  <a:srgbClr val="C4D600">
                    <a:lumMod val="50000"/>
                  </a:srgbClr>
                </a:solidFill>
                <a:effectLst/>
                <a:uLnTx/>
                <a:uFillTx/>
                <a:latin typeface="Calibri"/>
                <a:ea typeface="+mn-ea"/>
                <a:cs typeface="+mn-cs"/>
              </a:rPr>
              <a:t>capability</a:t>
            </a: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GB" sz="1600" b="0" i="0" u="none" strike="noStrike" kern="1200" cap="none" spc="0" normalizeH="0" baseline="0" noProof="0" dirty="0">
                <a:ln>
                  <a:noFill/>
                </a:ln>
                <a:solidFill>
                  <a:srgbClr val="3F4444"/>
                </a:solidFill>
                <a:effectLst/>
                <a:uLnTx/>
                <a:uFillTx/>
                <a:latin typeface="Calibri"/>
                <a:ea typeface="+mn-ea"/>
                <a:cs typeface="+mn-cs"/>
              </a:rPr>
              <a:t>b</a:t>
            </a:r>
            <a:r>
              <a:rPr kumimoji="0" lang="en-SE" sz="1600" b="0" i="0" u="none" strike="noStrike" kern="1200" cap="none" spc="0" normalizeH="0" baseline="0" noProof="0" dirty="0">
                <a:ln>
                  <a:noFill/>
                </a:ln>
                <a:solidFill>
                  <a:srgbClr val="3F4444"/>
                </a:solidFill>
                <a:effectLst/>
                <a:uLnTx/>
                <a:uFillTx/>
                <a:latin typeface="Calibri"/>
                <a:ea typeface="+mn-ea"/>
                <a:cs typeface="+mn-cs"/>
              </a:rPr>
              <a:t>y slotting in agents</a:t>
            </a:r>
          </a:p>
        </p:txBody>
      </p:sp>
      <p:grpSp>
        <p:nvGrpSpPr>
          <p:cNvPr id="29" name="Group 28">
            <a:extLst>
              <a:ext uri="{FF2B5EF4-FFF2-40B4-BE49-F238E27FC236}">
                <a16:creationId xmlns:a16="http://schemas.microsoft.com/office/drawing/2014/main" id="{D79B9E43-C543-59FF-5AEB-0E37FD08F490}"/>
              </a:ext>
            </a:extLst>
          </p:cNvPr>
          <p:cNvGrpSpPr/>
          <p:nvPr/>
        </p:nvGrpSpPr>
        <p:grpSpPr>
          <a:xfrm>
            <a:off x="3844856" y="1038468"/>
            <a:ext cx="6103025" cy="2465047"/>
            <a:chOff x="3844856" y="1038468"/>
            <a:chExt cx="6103025" cy="2465047"/>
          </a:xfrm>
        </p:grpSpPr>
        <p:pic>
          <p:nvPicPr>
            <p:cNvPr id="54" name="Picture 53">
              <a:extLst>
                <a:ext uri="{FF2B5EF4-FFF2-40B4-BE49-F238E27FC236}">
                  <a16:creationId xmlns:a16="http://schemas.microsoft.com/office/drawing/2014/main" id="{19B810BB-9940-B979-7AFC-8F6D7FC3CF60}"/>
                </a:ext>
              </a:extLst>
            </p:cNvPr>
            <p:cNvPicPr>
              <a:picLocks noChangeAspect="1"/>
            </p:cNvPicPr>
            <p:nvPr/>
          </p:nvPicPr>
          <p:blipFill>
            <a:blip r:embed="rId14"/>
            <a:stretch>
              <a:fillRect/>
            </a:stretch>
          </p:blipFill>
          <p:spPr>
            <a:xfrm>
              <a:off x="5748325" y="1038468"/>
              <a:ext cx="1409700" cy="292100"/>
            </a:xfrm>
            <a:prstGeom prst="rect">
              <a:avLst/>
            </a:prstGeom>
          </p:spPr>
        </p:pic>
        <p:cxnSp>
          <p:nvCxnSpPr>
            <p:cNvPr id="71" name="Curved Connector 70">
              <a:extLst>
                <a:ext uri="{FF2B5EF4-FFF2-40B4-BE49-F238E27FC236}">
                  <a16:creationId xmlns:a16="http://schemas.microsoft.com/office/drawing/2014/main" id="{67C080AC-C154-69A8-BF34-A3203F63386F}"/>
                </a:ext>
              </a:extLst>
            </p:cNvPr>
            <p:cNvCxnSpPr>
              <a:cxnSpLocks/>
              <a:stCxn id="14" idx="3"/>
              <a:endCxn id="28" idx="3"/>
            </p:cNvCxnSpPr>
            <p:nvPr/>
          </p:nvCxnSpPr>
          <p:spPr>
            <a:xfrm rot="5400000" flipH="1" flipV="1">
              <a:off x="5097951" y="717678"/>
              <a:ext cx="1532742" cy="4038932"/>
            </a:xfrm>
            <a:prstGeom prst="curvedConnector4">
              <a:avLst>
                <a:gd name="adj1" fmla="val 21754"/>
                <a:gd name="adj2" fmla="val 10566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661A6108-AE9F-F7F7-2E3D-49FF0916D8D8}"/>
                </a:ext>
              </a:extLst>
            </p:cNvPr>
            <p:cNvSpPr txBox="1"/>
            <p:nvPr/>
          </p:nvSpPr>
          <p:spPr>
            <a:xfrm>
              <a:off x="8010812" y="1510056"/>
              <a:ext cx="1937069" cy="612475"/>
            </a:xfrm>
            <a:prstGeom prst="rect">
              <a:avLst/>
            </a:prstGeom>
            <a:noFill/>
          </p:spPr>
          <p:txBody>
            <a:bodyPr wrap="none"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C4D600">
                      <a:lumMod val="50000"/>
                    </a:srgbClr>
                  </a:solidFill>
                  <a:effectLst/>
                  <a:uLnTx/>
                  <a:uFillTx/>
                  <a:latin typeface="Calibri"/>
                  <a:ea typeface="+mn-ea"/>
                  <a:cs typeface="+mn-cs"/>
                </a:rPr>
                <a:t>Reuse agents</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3F4444"/>
                  </a:solidFill>
                  <a:effectLst/>
                  <a:uLnTx/>
                  <a:uFillTx/>
                  <a:latin typeface="Calibri"/>
                  <a:ea typeface="+mn-ea"/>
                  <a:cs typeface="+mn-cs"/>
                </a:rPr>
                <a:t>in several application</a:t>
              </a:r>
            </a:p>
          </p:txBody>
        </p:sp>
        <p:pic>
          <p:nvPicPr>
            <p:cNvPr id="28" name="Picture 27">
              <a:extLst>
                <a:ext uri="{FF2B5EF4-FFF2-40B4-BE49-F238E27FC236}">
                  <a16:creationId xmlns:a16="http://schemas.microsoft.com/office/drawing/2014/main" id="{55B2C63F-CA46-BBB8-025A-047AB414EC85}"/>
                </a:ext>
              </a:extLst>
            </p:cNvPr>
            <p:cNvPicPr>
              <a:picLocks noChangeAspect="1"/>
            </p:cNvPicPr>
            <p:nvPr/>
          </p:nvPicPr>
          <p:blipFill>
            <a:blip r:embed="rId15"/>
            <a:stretch>
              <a:fillRect/>
            </a:stretch>
          </p:blipFill>
          <p:spPr>
            <a:xfrm>
              <a:off x="5755752" y="1360406"/>
              <a:ext cx="2128036" cy="1220734"/>
            </a:xfrm>
            <a:prstGeom prst="rect">
              <a:avLst/>
            </a:prstGeom>
          </p:spPr>
        </p:pic>
        <p:pic>
          <p:nvPicPr>
            <p:cNvPr id="53" name="Picture 52">
              <a:extLst>
                <a:ext uri="{FF2B5EF4-FFF2-40B4-BE49-F238E27FC236}">
                  <a16:creationId xmlns:a16="http://schemas.microsoft.com/office/drawing/2014/main" id="{13785FF8-8BFB-5BB2-8DDE-9EE8231CEE7D}"/>
                </a:ext>
              </a:extLst>
            </p:cNvPr>
            <p:cNvPicPr>
              <a:picLocks noChangeAspect="1"/>
            </p:cNvPicPr>
            <p:nvPr/>
          </p:nvPicPr>
          <p:blipFill>
            <a:blip r:embed="rId16"/>
            <a:stretch>
              <a:fillRect/>
            </a:stretch>
          </p:blipFill>
          <p:spPr>
            <a:xfrm>
              <a:off x="6600888" y="2285450"/>
              <a:ext cx="1281942" cy="535482"/>
            </a:xfrm>
            <a:prstGeom prst="rect">
              <a:avLst/>
            </a:prstGeom>
          </p:spPr>
        </p:pic>
      </p:grpSp>
      <p:cxnSp>
        <p:nvCxnSpPr>
          <p:cNvPr id="4" name="Straight Arrow Connector 77">
            <a:extLst>
              <a:ext uri="{FF2B5EF4-FFF2-40B4-BE49-F238E27FC236}">
                <a16:creationId xmlns:a16="http://schemas.microsoft.com/office/drawing/2014/main" id="{B883F74B-4714-6D30-6BD7-EE9723852A2A}"/>
              </a:ext>
            </a:extLst>
          </p:cNvPr>
          <p:cNvCxnSpPr>
            <a:cxnSpLocks/>
          </p:cNvCxnSpPr>
          <p:nvPr/>
        </p:nvCxnSpPr>
        <p:spPr>
          <a:xfrm flipH="1" flipV="1">
            <a:off x="8040813" y="2040307"/>
            <a:ext cx="2119453" cy="73444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CB9BB64F-2777-903D-0A05-431BC1EE1D0B}"/>
              </a:ext>
            </a:extLst>
          </p:cNvPr>
          <p:cNvGrpSpPr/>
          <p:nvPr/>
        </p:nvGrpSpPr>
        <p:grpSpPr>
          <a:xfrm>
            <a:off x="8120807" y="5202462"/>
            <a:ext cx="1717077" cy="1141683"/>
            <a:chOff x="10001474" y="4051080"/>
            <a:chExt cx="1717077" cy="1141683"/>
          </a:xfrm>
        </p:grpSpPr>
        <p:pic>
          <p:nvPicPr>
            <p:cNvPr id="31" name="Picture 30" descr="A purple puzzle piece on a white background&#10;&#10;AI-generated content may be incorrect.">
              <a:extLst>
                <a:ext uri="{FF2B5EF4-FFF2-40B4-BE49-F238E27FC236}">
                  <a16:creationId xmlns:a16="http://schemas.microsoft.com/office/drawing/2014/main" id="{D6BE4156-C87F-11D7-A483-470ADFF05C3E}"/>
                </a:ext>
              </a:extLst>
            </p:cNvPr>
            <p:cNvPicPr>
              <a:picLocks noChangeAspect="1"/>
            </p:cNvPicPr>
            <p:nvPr/>
          </p:nvPicPr>
          <p:blipFill>
            <a:blip r:embed="rId10">
              <a:duotone>
                <a:schemeClr val="accent1">
                  <a:shade val="45000"/>
                  <a:satMod val="135000"/>
                </a:schemeClr>
                <a:prstClr val="white"/>
              </a:duotone>
              <a:extLst>
                <a:ext uri="{BEBA8EAE-BF5A-486C-A8C5-ECC9F3942E4B}">
                  <a14:imgProps xmlns:a14="http://schemas.microsoft.com/office/drawing/2010/main">
                    <a14:imgLayer r:embed="rId11">
                      <a14:imgEffect>
                        <a14:backgroundRemoval t="10000" b="90000" l="10000" r="90000">
                          <a14:backgroundMark x1="90137" y1="71777" x2="90137" y2="71777"/>
                        </a14:backgroundRemoval>
                      </a14:imgEffect>
                    </a14:imgLayer>
                  </a14:imgProps>
                </a:ext>
                <a:ext uri="{28A0092B-C50C-407E-A947-70E740481C1C}">
                  <a14:useLocalDpi xmlns:a14="http://schemas.microsoft.com/office/drawing/2010/main" val="0"/>
                </a:ext>
              </a:extLst>
            </a:blip>
            <a:srcRect l="21479" t="8364" r="21891" b="6465"/>
            <a:stretch>
              <a:fillRect/>
            </a:stretch>
          </p:blipFill>
          <p:spPr>
            <a:xfrm rot="16200000">
              <a:off x="10289171" y="3763383"/>
              <a:ext cx="1141683" cy="1717077"/>
            </a:xfrm>
            <a:prstGeom prst="rect">
              <a:avLst/>
            </a:prstGeom>
          </p:spPr>
        </p:pic>
        <p:sp>
          <p:nvSpPr>
            <p:cNvPr id="35" name="TextBox 34">
              <a:extLst>
                <a:ext uri="{FF2B5EF4-FFF2-40B4-BE49-F238E27FC236}">
                  <a16:creationId xmlns:a16="http://schemas.microsoft.com/office/drawing/2014/main" id="{B97138EC-DC7E-C604-6B12-B76EC42943E8}"/>
                </a:ext>
              </a:extLst>
            </p:cNvPr>
            <p:cNvSpPr txBox="1"/>
            <p:nvPr/>
          </p:nvSpPr>
          <p:spPr>
            <a:xfrm>
              <a:off x="10404010" y="4377693"/>
              <a:ext cx="999798" cy="480131"/>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SE" sz="1400" b="0" i="0" u="none" strike="noStrike" kern="1200" cap="none" spc="0" normalizeH="0" baseline="0" noProof="0" dirty="0">
                  <a:ln>
                    <a:noFill/>
                  </a:ln>
                  <a:solidFill>
                    <a:srgbClr val="FFFFFF"/>
                  </a:solidFill>
                  <a:effectLst/>
                  <a:uLnTx/>
                  <a:uFillTx/>
                  <a:latin typeface="Calibri"/>
                  <a:ea typeface="+mn-ea"/>
                  <a:cs typeface="+mn-cs"/>
                </a:rPr>
                <a:t>Library enum.</a:t>
              </a:r>
            </a:p>
          </p:txBody>
        </p:sp>
      </p:grpSp>
    </p:spTree>
    <p:custDataLst>
      <p:tags r:id="rId1"/>
    </p:custDataLst>
    <p:extLst>
      <p:ext uri="{BB962C8B-B14F-4D97-AF65-F5344CB8AC3E}">
        <p14:creationId xmlns:p14="http://schemas.microsoft.com/office/powerpoint/2010/main" val="3891898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9" grpId="0" animBg="1"/>
      <p:bldP spid="4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E9CAF-071E-4D90-89E7-766C7CFCAF8E}"/>
            </a:ext>
          </a:extLst>
        </p:cNvPr>
        <p:cNvGrpSpPr/>
        <p:nvPr/>
      </p:nvGrpSpPr>
      <p:grpSpPr>
        <a:xfrm>
          <a:off x="0" y="0"/>
          <a:ext cx="0" cy="0"/>
          <a:chOff x="0" y="0"/>
          <a:chExt cx="0" cy="0"/>
        </a:xfrm>
      </p:grpSpPr>
      <p:sp>
        <p:nvSpPr>
          <p:cNvPr id="25" name="Text Placeholder 24">
            <a:extLst>
              <a:ext uri="{FF2B5EF4-FFF2-40B4-BE49-F238E27FC236}">
                <a16:creationId xmlns:a16="http://schemas.microsoft.com/office/drawing/2014/main" id="{F39B384A-D00C-1F98-587C-FE46BE5F1ED7}"/>
              </a:ext>
            </a:extLst>
          </p:cNvPr>
          <p:cNvSpPr>
            <a:spLocks noGrp="1"/>
          </p:cNvSpPr>
          <p:nvPr>
            <p:ph type="body" sz="quarter" idx="111"/>
          </p:nvPr>
        </p:nvSpPr>
        <p:spPr/>
        <p:txBody>
          <a:bodyPr/>
          <a:lstStyle/>
          <a:p>
            <a:endParaRPr lang="en-SE"/>
          </a:p>
        </p:txBody>
      </p:sp>
      <p:sp>
        <p:nvSpPr>
          <p:cNvPr id="3" name="Date Placeholder 2">
            <a:extLst>
              <a:ext uri="{FF2B5EF4-FFF2-40B4-BE49-F238E27FC236}">
                <a16:creationId xmlns:a16="http://schemas.microsoft.com/office/drawing/2014/main" id="{0E65C1AA-339F-2F0D-CD64-58D065E6ABB7}"/>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a:ln>
                <a:noFill/>
              </a:ln>
              <a:solidFill>
                <a:srgbClr val="3F4444"/>
              </a:solidFill>
              <a:effectLst/>
              <a:uLnTx/>
              <a:uFillTx/>
              <a:latin typeface="Calibri"/>
              <a:ea typeface="+mn-ea"/>
              <a:cs typeface="+mn-cs"/>
            </a:endParaRPr>
          </a:p>
        </p:txBody>
      </p:sp>
      <p:sp>
        <p:nvSpPr>
          <p:cNvPr id="4" name="Slide Number Placeholder 3">
            <a:extLst>
              <a:ext uri="{FF2B5EF4-FFF2-40B4-BE49-F238E27FC236}">
                <a16:creationId xmlns:a16="http://schemas.microsoft.com/office/drawing/2014/main" id="{B58C90A3-3F30-812E-5E90-FB38791607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E47D07-9D1E-4FE9-B31A-2F5863681021}" type="slidenum">
              <a:rPr kumimoji="0" lang="en-GB" sz="800" b="0" i="0" u="none" strike="noStrike" kern="1200" cap="none" spc="0" normalizeH="0" baseline="0" noProof="0" smtClean="0">
                <a:ln>
                  <a:noFill/>
                </a:ln>
                <a:solidFill>
                  <a:srgbClr val="3F4444"/>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800" b="0" i="0" u="none" strike="noStrike" kern="1200" cap="none" spc="0" normalizeH="0" baseline="0" noProof="0">
              <a:ln>
                <a:noFill/>
              </a:ln>
              <a:solidFill>
                <a:srgbClr val="3F4444"/>
              </a:solidFill>
              <a:effectLst/>
              <a:uLnTx/>
              <a:uFillTx/>
              <a:latin typeface="Calibri"/>
              <a:ea typeface="+mn-ea"/>
              <a:cs typeface="+mn-cs"/>
            </a:endParaRPr>
          </a:p>
        </p:txBody>
      </p:sp>
      <p:sp>
        <p:nvSpPr>
          <p:cNvPr id="24" name="Text Placeholder 23">
            <a:extLst>
              <a:ext uri="{FF2B5EF4-FFF2-40B4-BE49-F238E27FC236}">
                <a16:creationId xmlns:a16="http://schemas.microsoft.com/office/drawing/2014/main" id="{68A3F9C5-586A-48A9-7209-6616252D3EEA}"/>
              </a:ext>
            </a:extLst>
          </p:cNvPr>
          <p:cNvSpPr>
            <a:spLocks noGrp="1"/>
          </p:cNvSpPr>
          <p:nvPr>
            <p:ph type="body" sz="quarter" idx="22"/>
          </p:nvPr>
        </p:nvSpPr>
        <p:spPr>
          <a:xfrm>
            <a:off x="8050417" y="2085335"/>
            <a:ext cx="3657599" cy="3079904"/>
          </a:xfrm>
        </p:spPr>
        <p:txBody>
          <a:bodyPr/>
          <a:lstStyle/>
          <a:p>
            <a:r>
              <a:rPr lang="en-GB" b="1"/>
              <a:t>Agent performance is bound by the quality and accessibility of underlying software and databases</a:t>
            </a:r>
            <a:endParaRPr lang="en-GB"/>
          </a:p>
        </p:txBody>
      </p:sp>
      <p:sp>
        <p:nvSpPr>
          <p:cNvPr id="5" name="Title 4">
            <a:extLst>
              <a:ext uri="{FF2B5EF4-FFF2-40B4-BE49-F238E27FC236}">
                <a16:creationId xmlns:a16="http://schemas.microsoft.com/office/drawing/2014/main" id="{F4ABA971-E4B0-3EA4-1D53-5C0FA5803B3A}"/>
              </a:ext>
            </a:extLst>
          </p:cNvPr>
          <p:cNvSpPr>
            <a:spLocks noGrp="1"/>
          </p:cNvSpPr>
          <p:nvPr>
            <p:ph type="title"/>
          </p:nvPr>
        </p:nvSpPr>
        <p:spPr/>
        <p:txBody>
          <a:bodyPr/>
          <a:lstStyle/>
          <a:p>
            <a:r>
              <a:rPr lang="en-GB"/>
              <a:t>Infrastructure Readiness for Agentic Systems</a:t>
            </a:r>
            <a:endParaRPr lang="en-US"/>
          </a:p>
        </p:txBody>
      </p:sp>
      <p:grpSp>
        <p:nvGrpSpPr>
          <p:cNvPr id="26" name="Group 25">
            <a:extLst>
              <a:ext uri="{FF2B5EF4-FFF2-40B4-BE49-F238E27FC236}">
                <a16:creationId xmlns:a16="http://schemas.microsoft.com/office/drawing/2014/main" id="{89406838-9C93-748B-2263-D97AA0074C12}"/>
              </a:ext>
            </a:extLst>
          </p:cNvPr>
          <p:cNvGrpSpPr/>
          <p:nvPr/>
        </p:nvGrpSpPr>
        <p:grpSpPr>
          <a:xfrm>
            <a:off x="1995507" y="2346557"/>
            <a:ext cx="4268134" cy="4109805"/>
            <a:chOff x="3414968" y="2736502"/>
            <a:chExt cx="4268134" cy="4109805"/>
          </a:xfrm>
        </p:grpSpPr>
        <p:sp>
          <p:nvSpPr>
            <p:cNvPr id="10" name="TextBox 9">
              <a:extLst>
                <a:ext uri="{FF2B5EF4-FFF2-40B4-BE49-F238E27FC236}">
                  <a16:creationId xmlns:a16="http://schemas.microsoft.com/office/drawing/2014/main" id="{D79B3E58-1C22-D335-3D69-86D5A963DC0D}"/>
                </a:ext>
              </a:extLst>
            </p:cNvPr>
            <p:cNvSpPr txBox="1"/>
            <p:nvPr/>
          </p:nvSpPr>
          <p:spPr>
            <a:xfrm>
              <a:off x="5407086" y="2736502"/>
              <a:ext cx="1413314" cy="138499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rgbClr val="FFFFFF"/>
                  </a:solidFill>
                  <a:effectLst/>
                  <a:uLnTx/>
                  <a:uFillTx/>
                  <a:latin typeface="Calibri"/>
                  <a:ea typeface="+mn-ea"/>
                  <a:cs typeface="+mn-cs"/>
                </a:rPr>
                <a:t>Three Critical Pillars</a:t>
              </a:r>
              <a:endParaRPr kumimoji="0" lang="en-GB" sz="2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1E5CFEA6-39A2-1328-5FEB-D1290B3D7746}"/>
                </a:ext>
              </a:extLst>
            </p:cNvPr>
            <p:cNvSpPr txBox="1"/>
            <p:nvPr/>
          </p:nvSpPr>
          <p:spPr>
            <a:xfrm>
              <a:off x="3414968" y="5591625"/>
              <a:ext cx="1412403" cy="100027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GB" sz="2100" b="1" i="0" u="none" strike="noStrike" kern="1200" cap="none" spc="0" normalizeH="0" baseline="0" noProof="0">
                  <a:ln>
                    <a:noFill/>
                  </a:ln>
                  <a:solidFill>
                    <a:srgbClr val="3F4444"/>
                  </a:solidFill>
                  <a:effectLst/>
                  <a:uLnTx/>
                  <a:uFillTx/>
                  <a:latin typeface="Calibri"/>
                  <a:ea typeface="+mn-ea"/>
                  <a:cs typeface="+mn-cs"/>
                </a:rPr>
                <a:t>API Maturity</a:t>
              </a:r>
              <a:endParaRPr kumimoji="0" lang="en-GB" sz="2100" b="1" i="0" u="none" strike="noStrike" kern="1200" cap="none" spc="0" normalizeH="0" baseline="0" noProof="0">
                <a:ln>
                  <a:noFill/>
                </a:ln>
                <a:solidFill>
                  <a:srgbClr val="3F4444"/>
                </a:solidFill>
                <a:effectLst/>
                <a:uLnTx/>
                <a:uFillTx/>
                <a:latin typeface="Calibri"/>
                <a:ea typeface="Calibri"/>
                <a:cs typeface="Calibri"/>
              </a:endParaRPr>
            </a:p>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a:ln>
                  <a:noFill/>
                </a:ln>
                <a:solidFill>
                  <a:srgbClr val="3F4444"/>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EB8E7382-42E8-3109-B38F-6D2FC9A22063}"/>
                </a:ext>
              </a:extLst>
            </p:cNvPr>
            <p:cNvSpPr txBox="1"/>
            <p:nvPr/>
          </p:nvSpPr>
          <p:spPr>
            <a:xfrm>
              <a:off x="4627939" y="5555184"/>
              <a:ext cx="1558291" cy="1291123"/>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GB" sz="2100" b="1" i="0" u="none" strike="noStrike" kern="1200" cap="none" spc="0" normalizeH="0" baseline="0" noProof="0">
                  <a:ln>
                    <a:noFill/>
                  </a:ln>
                  <a:solidFill>
                    <a:srgbClr val="3F4444"/>
                  </a:solidFill>
                  <a:effectLst/>
                  <a:uLnTx/>
                  <a:uFillTx/>
                  <a:latin typeface="Calibri"/>
                  <a:ea typeface="+mn-ea"/>
                  <a:cs typeface="+mn-cs"/>
                </a:rPr>
                <a:t>Data &amp; Schema Consistency</a:t>
              </a:r>
            </a:p>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a:ln>
                  <a:noFill/>
                </a:ln>
                <a:solidFill>
                  <a:srgbClr val="3F4444"/>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FA4AF7D3-A7D0-E756-E5A9-89F7D7E53022}"/>
                </a:ext>
              </a:extLst>
            </p:cNvPr>
            <p:cNvSpPr txBox="1"/>
            <p:nvPr/>
          </p:nvSpPr>
          <p:spPr>
            <a:xfrm>
              <a:off x="6040342" y="5589334"/>
              <a:ext cx="1642760" cy="1000274"/>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GB" sz="2100" b="1" i="0" u="none" strike="noStrike" kern="1200" cap="none" spc="0" normalizeH="0" baseline="0" noProof="0" dirty="0">
                  <a:ln>
                    <a:noFill/>
                  </a:ln>
                  <a:solidFill>
                    <a:srgbClr val="3F4444"/>
                  </a:solidFill>
                  <a:effectLst/>
                  <a:uLnTx/>
                  <a:uFillTx/>
                  <a:latin typeface="Calibri"/>
                  <a:ea typeface="+mn-ea"/>
                  <a:cs typeface="+mn-cs"/>
                </a:rPr>
                <a:t>Architectural Flexibility</a:t>
              </a:r>
            </a:p>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dirty="0">
                <a:ln>
                  <a:noFill/>
                </a:ln>
                <a:solidFill>
                  <a:srgbClr val="3F4444"/>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C8CD60C5-31CB-42E2-F170-65E2D770B66A}"/>
                </a:ext>
              </a:extLst>
            </p:cNvPr>
            <p:cNvPicPr>
              <a:picLocks noChangeAspect="1"/>
            </p:cNvPicPr>
            <p:nvPr/>
          </p:nvPicPr>
          <p:blipFill>
            <a:blip r:embed="rId3">
              <a:extLst>
                <a:ext uri="{28A0092B-C50C-407E-A947-70E740481C1C}">
                  <a14:useLocalDpi xmlns:a14="http://schemas.microsoft.com/office/drawing/2010/main" val="0"/>
                </a:ext>
              </a:extLst>
            </a:blip>
            <a:srcRect l="26883" r="22906" b="63710"/>
            <a:stretch>
              <a:fillRect/>
            </a:stretch>
          </p:blipFill>
          <p:spPr>
            <a:xfrm>
              <a:off x="3414968" y="3098165"/>
              <a:ext cx="4062792" cy="2493460"/>
            </a:xfrm>
            <a:prstGeom prst="rect">
              <a:avLst/>
            </a:prstGeom>
          </p:spPr>
        </p:pic>
        <p:cxnSp>
          <p:nvCxnSpPr>
            <p:cNvPr id="19" name="Straight Connector 18">
              <a:extLst>
                <a:ext uri="{FF2B5EF4-FFF2-40B4-BE49-F238E27FC236}">
                  <a16:creationId xmlns:a16="http://schemas.microsoft.com/office/drawing/2014/main" id="{4A8D6D30-3270-89BA-BE45-829EC80E763E}"/>
                </a:ext>
              </a:extLst>
            </p:cNvPr>
            <p:cNvCxnSpPr/>
            <p:nvPr/>
          </p:nvCxnSpPr>
          <p:spPr>
            <a:xfrm>
              <a:off x="5509260" y="3280410"/>
              <a:ext cx="0" cy="148589"/>
            </a:xfrm>
            <a:prstGeom prst="line">
              <a:avLst/>
            </a:prstGeom>
            <a:ln w="28575">
              <a:solidFill>
                <a:srgbClr val="2B2B2A"/>
              </a:solidFill>
            </a:ln>
          </p:spPr>
          <p:style>
            <a:lnRef idx="1">
              <a:schemeClr val="accent1"/>
            </a:lnRef>
            <a:fillRef idx="0">
              <a:schemeClr val="accent1"/>
            </a:fillRef>
            <a:effectRef idx="0">
              <a:schemeClr val="accent1"/>
            </a:effectRef>
            <a:fontRef idx="minor">
              <a:schemeClr val="tx1"/>
            </a:fontRef>
          </p:style>
        </p:cxnSp>
      </p:grpSp>
      <p:pic>
        <p:nvPicPr>
          <p:cNvPr id="2" name="Picture 1" descr="chatinvent-transp.png">
            <a:extLst>
              <a:ext uri="{FF2B5EF4-FFF2-40B4-BE49-F238E27FC236}">
                <a16:creationId xmlns:a16="http://schemas.microsoft.com/office/drawing/2014/main" id="{05AF37FF-DF60-3B4A-4414-344C83F1BB56}"/>
              </a:ext>
            </a:extLst>
          </p:cNvPr>
          <p:cNvPicPr>
            <a:picLocks noChangeAspect="1"/>
          </p:cNvPicPr>
          <p:nvPr/>
        </p:nvPicPr>
        <p:blipFill>
          <a:blip r:embed="rId4"/>
          <a:srcRect l="3771" t="4118" r="6149" b="9712"/>
          <a:stretch>
            <a:fillRect/>
          </a:stretch>
        </p:blipFill>
        <p:spPr>
          <a:xfrm>
            <a:off x="3407911" y="1547879"/>
            <a:ext cx="1212970" cy="1160342"/>
          </a:xfrm>
          <a:prstGeom prst="rect">
            <a:avLst/>
          </a:prstGeom>
        </p:spPr>
      </p:pic>
    </p:spTree>
    <p:custDataLst>
      <p:tags r:id="rId1"/>
    </p:custDataLst>
    <p:extLst>
      <p:ext uri="{BB962C8B-B14F-4D97-AF65-F5344CB8AC3E}">
        <p14:creationId xmlns:p14="http://schemas.microsoft.com/office/powerpoint/2010/main" val="3875155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72564D8-AF2A-1C15-3317-F010F732B94C}"/>
              </a:ext>
            </a:extLst>
          </p:cNvPr>
          <p:cNvPicPr>
            <a:picLocks noChangeAspect="1"/>
          </p:cNvPicPr>
          <p:nvPr/>
        </p:nvPicPr>
        <p:blipFill>
          <a:blip r:embed="rId3"/>
          <a:stretch>
            <a:fillRect/>
          </a:stretch>
        </p:blipFill>
        <p:spPr>
          <a:xfrm rot="2490687">
            <a:off x="916603" y="1884525"/>
            <a:ext cx="849383" cy="942608"/>
          </a:xfrm>
          <a:prstGeom prst="rect">
            <a:avLst/>
          </a:prstGeom>
        </p:spPr>
      </p:pic>
      <p:sp>
        <p:nvSpPr>
          <p:cNvPr id="2" name="Text Placeholder 1">
            <a:extLst>
              <a:ext uri="{FF2B5EF4-FFF2-40B4-BE49-F238E27FC236}">
                <a16:creationId xmlns:a16="http://schemas.microsoft.com/office/drawing/2014/main" id="{4B07C446-54F2-5245-6925-D29D89EE8A90}"/>
              </a:ext>
            </a:extLst>
          </p:cNvPr>
          <p:cNvSpPr>
            <a:spLocks noGrp="1"/>
          </p:cNvSpPr>
          <p:nvPr>
            <p:ph type="body" sz="quarter" idx="111"/>
          </p:nvPr>
        </p:nvSpPr>
        <p:spPr/>
        <p:txBody>
          <a:bodyPr/>
          <a:lstStyle/>
          <a:p>
            <a:endParaRPr lang="en-US"/>
          </a:p>
        </p:txBody>
      </p:sp>
      <p:sp>
        <p:nvSpPr>
          <p:cNvPr id="3" name="Date Placeholder 2">
            <a:extLst>
              <a:ext uri="{FF2B5EF4-FFF2-40B4-BE49-F238E27FC236}">
                <a16:creationId xmlns:a16="http://schemas.microsoft.com/office/drawing/2014/main" id="{730EADAC-38D9-D27F-55FE-DA2C82EC9F59}"/>
              </a:ext>
            </a:extLst>
          </p:cNvPr>
          <p:cNvSpPr>
            <a:spLocks noGrp="1"/>
          </p:cNvSpPr>
          <p:nvPr>
            <p:ph type="dt" sz="half" idx="2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a:ln>
                <a:noFill/>
              </a:ln>
              <a:solidFill>
                <a:srgbClr val="3F4444"/>
              </a:solidFill>
              <a:effectLst/>
              <a:uLnTx/>
              <a:uFillTx/>
              <a:latin typeface="Calibri"/>
              <a:ea typeface="+mn-ea"/>
              <a:cs typeface="+mn-cs"/>
            </a:endParaRPr>
          </a:p>
        </p:txBody>
      </p:sp>
      <p:sp>
        <p:nvSpPr>
          <p:cNvPr id="4" name="Slide Number Placeholder 3">
            <a:extLst>
              <a:ext uri="{FF2B5EF4-FFF2-40B4-BE49-F238E27FC236}">
                <a16:creationId xmlns:a16="http://schemas.microsoft.com/office/drawing/2014/main" id="{912C3786-DB72-5AF0-DF9A-449C414D48FF}"/>
              </a:ext>
            </a:extLst>
          </p:cNvPr>
          <p:cNvSpPr>
            <a:spLocks noGrp="1"/>
          </p:cNvSpPr>
          <p:nvPr>
            <p:ph type="sldNum" sz="quarter" idx="2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E47D07-9D1E-4FE9-B31A-2F5863681021}" type="slidenum">
              <a:rPr kumimoji="0" lang="en-GB" sz="800" b="0" i="0" u="none" strike="noStrike" kern="1200" cap="none" spc="0" normalizeH="0" baseline="0" noProof="0" smtClean="0">
                <a:ln>
                  <a:noFill/>
                </a:ln>
                <a:solidFill>
                  <a:srgbClr val="3F4444"/>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800" b="0" i="0" u="none" strike="noStrike" kern="1200" cap="none" spc="0" normalizeH="0" baseline="0" noProof="0">
              <a:ln>
                <a:noFill/>
              </a:ln>
              <a:solidFill>
                <a:srgbClr val="3F4444"/>
              </a:solidFill>
              <a:effectLst/>
              <a:uLnTx/>
              <a:uFillTx/>
              <a:latin typeface="Calibri"/>
              <a:ea typeface="+mn-ea"/>
              <a:cs typeface="+mn-cs"/>
            </a:endParaRPr>
          </a:p>
        </p:txBody>
      </p:sp>
      <p:sp>
        <p:nvSpPr>
          <p:cNvPr id="5" name="Title 4">
            <a:extLst>
              <a:ext uri="{FF2B5EF4-FFF2-40B4-BE49-F238E27FC236}">
                <a16:creationId xmlns:a16="http://schemas.microsoft.com/office/drawing/2014/main" id="{9B3B65C4-F4AD-A3C9-08A2-E0DCF225FD5F}"/>
              </a:ext>
            </a:extLst>
          </p:cNvPr>
          <p:cNvSpPr>
            <a:spLocks noGrp="1"/>
          </p:cNvSpPr>
          <p:nvPr>
            <p:ph type="title"/>
          </p:nvPr>
        </p:nvSpPr>
        <p:spPr>
          <a:xfrm>
            <a:off x="487680" y="516965"/>
            <a:ext cx="10972800" cy="914400"/>
          </a:xfrm>
        </p:spPr>
        <p:txBody>
          <a:bodyPr/>
          <a:lstStyle/>
          <a:p>
            <a:r>
              <a:rPr lang="en-US"/>
              <a:t>API (Application Programming Interface) Maturity</a:t>
            </a:r>
          </a:p>
        </p:txBody>
      </p:sp>
      <p:sp>
        <p:nvSpPr>
          <p:cNvPr id="7" name="Rounded Rectangle 6">
            <a:extLst>
              <a:ext uri="{FF2B5EF4-FFF2-40B4-BE49-F238E27FC236}">
                <a16:creationId xmlns:a16="http://schemas.microsoft.com/office/drawing/2014/main" id="{7963479C-289E-EC70-3E35-6D6A6CE93276}"/>
              </a:ext>
            </a:extLst>
          </p:cNvPr>
          <p:cNvSpPr/>
          <p:nvPr/>
        </p:nvSpPr>
        <p:spPr>
          <a:xfrm>
            <a:off x="4717015" y="1933903"/>
            <a:ext cx="2498651" cy="2309767"/>
          </a:xfrm>
          <a:prstGeom prst="roundRect">
            <a:avLst/>
          </a:prstGeom>
          <a:solidFill>
            <a:schemeClr val="accent1">
              <a:alpha val="3607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2400" b="1" i="0" u="none" strike="noStrike" kern="1200" cap="none" spc="0" normalizeH="0" baseline="0" noProof="0">
                <a:ln>
                  <a:noFill/>
                </a:ln>
                <a:solidFill>
                  <a:srgbClr val="3F4444"/>
                </a:solidFill>
                <a:effectLst/>
                <a:uLnTx/>
                <a:uFillTx/>
                <a:latin typeface="Calibri"/>
                <a:ea typeface="+mn-ea"/>
                <a:cs typeface="+mn-cs"/>
              </a:rPr>
              <a:t>Agent Facing Error Logging</a:t>
            </a:r>
          </a:p>
        </p:txBody>
      </p:sp>
      <p:sp>
        <p:nvSpPr>
          <p:cNvPr id="10" name="Rounded Rectangle 9">
            <a:extLst>
              <a:ext uri="{FF2B5EF4-FFF2-40B4-BE49-F238E27FC236}">
                <a16:creationId xmlns:a16="http://schemas.microsoft.com/office/drawing/2014/main" id="{37C01846-D43B-88E1-7C54-435D613B6D8A}"/>
              </a:ext>
            </a:extLst>
          </p:cNvPr>
          <p:cNvSpPr/>
          <p:nvPr/>
        </p:nvSpPr>
        <p:spPr>
          <a:xfrm>
            <a:off x="833365" y="1891310"/>
            <a:ext cx="2498651" cy="2309767"/>
          </a:xfrm>
          <a:prstGeom prst="roundRect">
            <a:avLst/>
          </a:prstGeom>
          <a:solidFill>
            <a:schemeClr val="accent1">
              <a:alpha val="3607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2800" b="1" i="0" u="none" strike="noStrike" kern="1200" cap="none" spc="0" normalizeH="0" baseline="0" noProof="0">
                <a:ln>
                  <a:noFill/>
                </a:ln>
                <a:solidFill>
                  <a:srgbClr val="3F4444"/>
                </a:solidFill>
                <a:effectLst/>
                <a:uLnTx/>
                <a:uFillTx/>
                <a:latin typeface="Calibri"/>
                <a:ea typeface="+mn-ea"/>
                <a:cs typeface="+mn-cs"/>
              </a:rPr>
              <a:t>Stability </a:t>
            </a:r>
          </a:p>
        </p:txBody>
      </p:sp>
      <p:sp>
        <p:nvSpPr>
          <p:cNvPr id="11" name="Rounded Rectangle 10">
            <a:extLst>
              <a:ext uri="{FF2B5EF4-FFF2-40B4-BE49-F238E27FC236}">
                <a16:creationId xmlns:a16="http://schemas.microsoft.com/office/drawing/2014/main" id="{5D04AAEA-2087-147E-A894-FF569DF9E676}"/>
              </a:ext>
            </a:extLst>
          </p:cNvPr>
          <p:cNvSpPr/>
          <p:nvPr/>
        </p:nvSpPr>
        <p:spPr>
          <a:xfrm>
            <a:off x="8371053" y="2020263"/>
            <a:ext cx="2498651" cy="2394789"/>
          </a:xfrm>
          <a:prstGeom prst="roundRect">
            <a:avLst/>
          </a:prstGeom>
          <a:solidFill>
            <a:schemeClr val="accent1">
              <a:alpha val="3607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err="1">
              <a:ln>
                <a:noFill/>
              </a:ln>
              <a:solidFill>
                <a:srgbClr val="FFFFFF"/>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714DF770-64A0-1BCC-E42B-195983824717}"/>
              </a:ext>
            </a:extLst>
          </p:cNvPr>
          <p:cNvSpPr txBox="1"/>
          <p:nvPr/>
        </p:nvSpPr>
        <p:spPr>
          <a:xfrm>
            <a:off x="4622792" y="4552171"/>
            <a:ext cx="3052483" cy="840230"/>
          </a:xfrm>
          <a:prstGeom prst="rect">
            <a:avLst/>
          </a:prstGeom>
          <a:noFill/>
        </p:spPr>
        <p:txBody>
          <a:bodyPr wrap="square" rtlCol="0">
            <a:spAutoFit/>
          </a:bodyPr>
          <a:lstStyle/>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3F4444"/>
                </a:solidFill>
                <a:effectLst/>
                <a:uLnTx/>
                <a:uFillTx/>
                <a:latin typeface="Calibri"/>
                <a:ea typeface="+mn-ea"/>
                <a:cs typeface="+mn-cs"/>
              </a:rPr>
              <a:t>Clear, </a:t>
            </a:r>
            <a:r>
              <a:rPr kumimoji="0" lang="en-GB" sz="1800" b="1" i="0" u="none" strike="noStrike" kern="1200" cap="none" spc="0" normalizeH="0" baseline="0" noProof="0">
                <a:ln>
                  <a:noFill/>
                </a:ln>
                <a:solidFill>
                  <a:srgbClr val="3F4444"/>
                </a:solidFill>
                <a:effectLst/>
                <a:uLnTx/>
                <a:uFillTx/>
                <a:latin typeface="Calibri"/>
                <a:ea typeface="+mn-ea"/>
                <a:cs typeface="+mn-cs"/>
              </a:rPr>
              <a:t>actionable </a:t>
            </a:r>
            <a:r>
              <a:rPr kumimoji="0" lang="en-GB" sz="1800" b="0" i="0" u="none" strike="noStrike" kern="1200" cap="none" spc="0" normalizeH="0" baseline="0" noProof="0">
                <a:ln>
                  <a:noFill/>
                </a:ln>
                <a:solidFill>
                  <a:srgbClr val="3F4444"/>
                </a:solidFill>
                <a:effectLst/>
                <a:uLnTx/>
                <a:uFillTx/>
                <a:latin typeface="Calibri"/>
                <a:ea typeface="+mn-ea"/>
                <a:cs typeface="+mn-cs"/>
              </a:rPr>
              <a:t>error logging enables </a:t>
            </a:r>
            <a:r>
              <a:rPr kumimoji="0" lang="en-GB" sz="1800" b="1" i="0" u="none" strike="noStrike" kern="1200" cap="none" spc="0" normalizeH="0" baseline="0" noProof="0">
                <a:ln>
                  <a:noFill/>
                </a:ln>
                <a:solidFill>
                  <a:srgbClr val="3F4444"/>
                </a:solidFill>
                <a:effectLst/>
                <a:uLnTx/>
                <a:uFillTx/>
                <a:latin typeface="Calibri"/>
                <a:ea typeface="+mn-ea"/>
                <a:cs typeface="+mn-cs"/>
              </a:rPr>
              <a:t>intelligent failure handling</a:t>
            </a:r>
            <a:endParaRPr kumimoji="0" lang="en-US" sz="1800" b="1" i="0" u="none" strike="noStrike" kern="1200" cap="none" spc="0" normalizeH="0" baseline="0" noProof="0" err="1">
              <a:ln>
                <a:noFill/>
              </a:ln>
              <a:solidFill>
                <a:srgbClr val="3F4444"/>
              </a:solidFill>
              <a:effectLst/>
              <a:uLnTx/>
              <a:uFillTx/>
              <a:latin typeface="Calibri"/>
              <a:ea typeface="+mn-ea"/>
              <a:cs typeface="+mn-cs"/>
            </a:endParaRPr>
          </a:p>
        </p:txBody>
      </p:sp>
      <p:pic>
        <p:nvPicPr>
          <p:cNvPr id="14" name="Graphic 13" descr="Exclamation mark with solid fill">
            <a:extLst>
              <a:ext uri="{FF2B5EF4-FFF2-40B4-BE49-F238E27FC236}">
                <a16:creationId xmlns:a16="http://schemas.microsoft.com/office/drawing/2014/main" id="{E5F91835-F9E3-1C1D-F44E-0B31013EC30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55634" y="1991641"/>
            <a:ext cx="729516" cy="729516"/>
          </a:xfrm>
          <a:prstGeom prst="rect">
            <a:avLst/>
          </a:prstGeom>
        </p:spPr>
      </p:pic>
      <p:pic>
        <p:nvPicPr>
          <p:cNvPr id="17" name="Graphic 16" descr="Document with solid fill">
            <a:extLst>
              <a:ext uri="{FF2B5EF4-FFF2-40B4-BE49-F238E27FC236}">
                <a16:creationId xmlns:a16="http://schemas.microsoft.com/office/drawing/2014/main" id="{84EFEED2-8CE1-55D0-13B2-E5131EE6178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455915" y="2075287"/>
            <a:ext cx="914400" cy="914400"/>
          </a:xfrm>
          <a:prstGeom prst="rect">
            <a:avLst/>
          </a:prstGeom>
        </p:spPr>
      </p:pic>
      <p:sp>
        <p:nvSpPr>
          <p:cNvPr id="19" name="TextBox 18">
            <a:extLst>
              <a:ext uri="{FF2B5EF4-FFF2-40B4-BE49-F238E27FC236}">
                <a16:creationId xmlns:a16="http://schemas.microsoft.com/office/drawing/2014/main" id="{5BBCEAC0-4FC3-E960-6612-38257833FE48}"/>
              </a:ext>
            </a:extLst>
          </p:cNvPr>
          <p:cNvSpPr txBox="1"/>
          <p:nvPr/>
        </p:nvSpPr>
        <p:spPr>
          <a:xfrm>
            <a:off x="8248196" y="4651197"/>
            <a:ext cx="3225729" cy="646331"/>
          </a:xfrm>
          <a:prstGeom prst="rect">
            <a:avLst/>
          </a:prstGeom>
          <a:noFill/>
        </p:spPr>
        <p:txBody>
          <a:bodyPr wrap="square" lIns="91440" tIns="45720" rIns="91440" bIns="4572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0" u="none" strike="noStrike" kern="1200" cap="none" spc="0" normalizeH="0" baseline="0" noProof="0">
                <a:ln>
                  <a:noFill/>
                </a:ln>
                <a:solidFill>
                  <a:srgbClr val="3F4444"/>
                </a:solidFill>
                <a:effectLst/>
                <a:uLnTx/>
                <a:uFillTx/>
                <a:latin typeface="Calibri"/>
                <a:ea typeface="Calibri"/>
                <a:cs typeface="Calibri"/>
              </a:rPr>
              <a:t>Well documented </a:t>
            </a:r>
            <a:r>
              <a:rPr kumimoji="0" lang="en-GB" sz="1800" b="0" i="0" u="none" strike="noStrike" kern="1200" cap="none" spc="0" normalizeH="0" baseline="0" noProof="0">
                <a:ln>
                  <a:noFill/>
                </a:ln>
                <a:solidFill>
                  <a:srgbClr val="3F4444"/>
                </a:solidFill>
                <a:effectLst/>
                <a:uLnTx/>
                <a:uFillTx/>
                <a:latin typeface="Calibri"/>
                <a:ea typeface="Calibri"/>
                <a:cs typeface="Calibri"/>
              </a:rPr>
              <a:t>API</a:t>
            </a:r>
            <a:r>
              <a:rPr kumimoji="0" lang="en-GB" sz="1800" b="1" i="0" u="none" strike="noStrike" kern="1200" cap="none" spc="0" normalizeH="0" baseline="0" noProof="0">
                <a:ln>
                  <a:noFill/>
                </a:ln>
                <a:solidFill>
                  <a:srgbClr val="3F4444"/>
                </a:solidFill>
                <a:effectLst/>
                <a:uLnTx/>
                <a:uFillTx/>
                <a:latin typeface="Calibri"/>
                <a:ea typeface="Calibri"/>
                <a:cs typeface="Calibri"/>
              </a:rPr>
              <a:t> accelerates delivery </a:t>
            </a:r>
            <a:endParaRPr kumimoji="0" lang="en-US" sz="1800" b="1" i="0" u="none" strike="noStrike" kern="1200" cap="none" spc="0" normalizeH="0" baseline="0" noProof="0">
              <a:ln>
                <a:noFill/>
              </a:ln>
              <a:solidFill>
                <a:srgbClr val="3F4444"/>
              </a:solidFill>
              <a:effectLst/>
              <a:uLnTx/>
              <a:uFillTx/>
              <a:latin typeface="Calibri"/>
              <a:ea typeface="Calibri"/>
              <a:cs typeface="Calibri"/>
            </a:endParaRPr>
          </a:p>
        </p:txBody>
      </p:sp>
      <p:sp>
        <p:nvSpPr>
          <p:cNvPr id="20" name="TextBox 19">
            <a:extLst>
              <a:ext uri="{FF2B5EF4-FFF2-40B4-BE49-F238E27FC236}">
                <a16:creationId xmlns:a16="http://schemas.microsoft.com/office/drawing/2014/main" id="{799F2AB2-D4A3-3730-D1D7-C67065E48DC6}"/>
              </a:ext>
            </a:extLst>
          </p:cNvPr>
          <p:cNvSpPr txBox="1"/>
          <p:nvPr/>
        </p:nvSpPr>
        <p:spPr>
          <a:xfrm>
            <a:off x="8571228" y="3044710"/>
            <a:ext cx="2171620" cy="424732"/>
          </a:xfrm>
          <a:prstGeom prst="rect">
            <a:avLst/>
          </a:prstGeom>
          <a:noFill/>
        </p:spPr>
        <p:txBody>
          <a:bodyPr wrap="none"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400" b="1" i="0" u="none" strike="noStrike" kern="1200" cap="none" spc="0" normalizeH="0" baseline="0" noProof="0">
                <a:ln>
                  <a:noFill/>
                </a:ln>
                <a:solidFill>
                  <a:srgbClr val="3F4444"/>
                </a:solidFill>
                <a:effectLst/>
                <a:uLnTx/>
                <a:uFillTx/>
                <a:latin typeface="Calibri"/>
                <a:ea typeface="+mn-ea"/>
                <a:cs typeface="+mn-cs"/>
              </a:rPr>
              <a:t>Documentation</a:t>
            </a:r>
          </a:p>
        </p:txBody>
      </p:sp>
      <p:sp>
        <p:nvSpPr>
          <p:cNvPr id="21" name="TextBox 20">
            <a:extLst>
              <a:ext uri="{FF2B5EF4-FFF2-40B4-BE49-F238E27FC236}">
                <a16:creationId xmlns:a16="http://schemas.microsoft.com/office/drawing/2014/main" id="{51CE49F2-C3EF-F706-F300-27B720B61303}"/>
              </a:ext>
            </a:extLst>
          </p:cNvPr>
          <p:cNvSpPr txBox="1"/>
          <p:nvPr/>
        </p:nvSpPr>
        <p:spPr>
          <a:xfrm>
            <a:off x="487680" y="1170094"/>
            <a:ext cx="8324651" cy="369332"/>
          </a:xfrm>
          <a:prstGeom prst="rect">
            <a:avLst/>
          </a:prstGeom>
          <a:noFill/>
        </p:spPr>
        <p:txBody>
          <a:bodyPr wrap="none"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GB" sz="2000" b="1" i="0" u="none" strike="noStrike" kern="1200" cap="none" spc="0" normalizeH="0" baseline="0" noProof="0">
                <a:ln>
                  <a:noFill/>
                </a:ln>
                <a:solidFill>
                  <a:srgbClr val="3F4444"/>
                </a:solidFill>
                <a:effectLst/>
                <a:uLnTx/>
                <a:uFillTx/>
                <a:latin typeface="Calibri"/>
                <a:ea typeface="+mn-ea"/>
                <a:cs typeface="+mn-cs"/>
              </a:rPr>
              <a:t>API maturity directly impacts both development speed and system reliability</a:t>
            </a:r>
            <a:endParaRPr kumimoji="0" lang="en-US" sz="2000" b="1" i="0" u="none" strike="noStrike" kern="1200" cap="none" spc="0" normalizeH="0" baseline="0" noProof="0" err="1">
              <a:ln>
                <a:noFill/>
              </a:ln>
              <a:solidFill>
                <a:srgbClr val="3F4444"/>
              </a:solidFill>
              <a:effectLst/>
              <a:uLnTx/>
              <a:uFillTx/>
              <a:latin typeface="Calibri"/>
              <a:ea typeface="+mn-ea"/>
              <a:cs typeface="+mn-cs"/>
            </a:endParaRPr>
          </a:p>
        </p:txBody>
      </p:sp>
      <p:sp>
        <p:nvSpPr>
          <p:cNvPr id="23" name="TextBox 22">
            <a:extLst>
              <a:ext uri="{FF2B5EF4-FFF2-40B4-BE49-F238E27FC236}">
                <a16:creationId xmlns:a16="http://schemas.microsoft.com/office/drawing/2014/main" id="{AC3D97CE-3FA5-0BEA-12AA-4B72104B6E71}"/>
              </a:ext>
            </a:extLst>
          </p:cNvPr>
          <p:cNvSpPr txBox="1"/>
          <p:nvPr/>
        </p:nvSpPr>
        <p:spPr>
          <a:xfrm>
            <a:off x="61176" y="4432421"/>
            <a:ext cx="4041073" cy="1726627"/>
          </a:xfrm>
          <a:prstGeom prst="rect">
            <a:avLst/>
          </a:prstGeom>
          <a:noFill/>
        </p:spPr>
        <p:txBody>
          <a:bodyPr wrap="square" rtlCol="0">
            <a:spAutoFit/>
          </a:bodyPr>
          <a:lstStyle/>
          <a:p>
            <a:pPr marL="742950" marR="0" lvl="1" indent="-2857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3F4444"/>
                </a:solidFill>
                <a:effectLst/>
                <a:uLnTx/>
                <a:uFillTx/>
                <a:latin typeface="Calibri"/>
                <a:ea typeface="+mn-ea"/>
                <a:cs typeface="+mn-cs"/>
              </a:rPr>
              <a:t>API </a:t>
            </a:r>
            <a:r>
              <a:rPr kumimoji="0" lang="en-GB" sz="1800" b="1" i="0" u="none" strike="noStrike" kern="1200" cap="none" spc="0" normalizeH="0" baseline="0" noProof="0">
                <a:ln>
                  <a:noFill/>
                </a:ln>
                <a:solidFill>
                  <a:srgbClr val="3F4444"/>
                </a:solidFill>
                <a:effectLst/>
                <a:uLnTx/>
                <a:uFillTx/>
                <a:latin typeface="Calibri"/>
                <a:ea typeface="+mn-ea"/>
                <a:cs typeface="+mn-cs"/>
              </a:rPr>
              <a:t>errors</a:t>
            </a:r>
            <a:r>
              <a:rPr kumimoji="0" lang="en-GB" sz="1800" b="0" i="0" u="none" strike="noStrike" kern="1200" cap="none" spc="0" normalizeH="0" baseline="0" noProof="0">
                <a:ln>
                  <a:noFill/>
                </a:ln>
                <a:solidFill>
                  <a:srgbClr val="3F4444"/>
                </a:solidFill>
                <a:effectLst/>
                <a:uLnTx/>
                <a:uFillTx/>
                <a:latin typeface="Calibri"/>
                <a:ea typeface="+mn-ea"/>
                <a:cs typeface="+mn-cs"/>
              </a:rPr>
              <a:t> can </a:t>
            </a:r>
            <a:r>
              <a:rPr kumimoji="0" lang="en-GB" sz="1800" b="1" i="0" u="none" strike="noStrike" kern="1200" cap="none" spc="0" normalizeH="0" baseline="0" noProof="0">
                <a:ln>
                  <a:noFill/>
                </a:ln>
                <a:solidFill>
                  <a:srgbClr val="3F4444"/>
                </a:solidFill>
                <a:effectLst/>
                <a:uLnTx/>
                <a:uFillTx/>
                <a:latin typeface="Calibri"/>
                <a:ea typeface="+mn-ea"/>
                <a:cs typeface="+mn-cs"/>
              </a:rPr>
              <a:t>propagate</a:t>
            </a:r>
            <a:r>
              <a:rPr kumimoji="0" lang="en-GB" sz="1800" b="0" i="0" u="none" strike="noStrike" kern="1200" cap="none" spc="0" normalizeH="0" baseline="0" noProof="0">
                <a:ln>
                  <a:noFill/>
                </a:ln>
                <a:solidFill>
                  <a:srgbClr val="3F4444"/>
                </a:solidFill>
                <a:effectLst/>
                <a:uLnTx/>
                <a:uFillTx/>
                <a:latin typeface="Calibri"/>
                <a:ea typeface="+mn-ea"/>
                <a:cs typeface="+mn-cs"/>
              </a:rPr>
              <a:t> across </a:t>
            </a:r>
            <a:r>
              <a:rPr kumimoji="0" lang="en-GB" sz="1800" b="1" i="0" u="none" strike="noStrike" kern="1200" cap="none" spc="0" normalizeH="0" baseline="0" noProof="0">
                <a:ln>
                  <a:noFill/>
                </a:ln>
                <a:solidFill>
                  <a:srgbClr val="3F4444"/>
                </a:solidFill>
                <a:effectLst/>
                <a:uLnTx/>
                <a:uFillTx/>
                <a:latin typeface="Calibri"/>
                <a:ea typeface="+mn-ea"/>
                <a:cs typeface="+mn-cs"/>
              </a:rPr>
              <a:t>multi-step reasoning </a:t>
            </a:r>
            <a:r>
              <a:rPr kumimoji="0" lang="en-GB" sz="1800" b="0" i="0" u="none" strike="noStrike" kern="1200" cap="none" spc="0" normalizeH="0" baseline="0" noProof="0">
                <a:ln>
                  <a:noFill/>
                </a:ln>
                <a:solidFill>
                  <a:srgbClr val="3F4444"/>
                </a:solidFill>
                <a:effectLst/>
                <a:uLnTx/>
                <a:uFillTx/>
                <a:latin typeface="Calibri"/>
                <a:ea typeface="+mn-ea"/>
                <a:cs typeface="+mn-cs"/>
              </a:rPr>
              <a:t>workflows</a:t>
            </a:r>
          </a:p>
          <a:p>
            <a:pPr marL="742950" marR="0" lvl="1" indent="-2857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3F4444"/>
                </a:solidFill>
                <a:effectLst/>
                <a:uLnTx/>
                <a:uFillTx/>
                <a:latin typeface="Calibri"/>
                <a:ea typeface="+mn-ea"/>
                <a:cs typeface="+mn-cs"/>
              </a:rPr>
              <a:t>This limits our ability to </a:t>
            </a:r>
            <a:r>
              <a:rPr kumimoji="0" lang="en-GB" sz="1800" b="1" i="0" u="none" strike="noStrike" kern="1200" cap="none" spc="0" normalizeH="0" baseline="0" noProof="0">
                <a:ln>
                  <a:noFill/>
                </a:ln>
                <a:solidFill>
                  <a:srgbClr val="3F4444"/>
                </a:solidFill>
                <a:effectLst/>
                <a:uLnTx/>
                <a:uFillTx/>
                <a:latin typeface="Calibri"/>
                <a:ea typeface="+mn-ea"/>
                <a:cs typeface="+mn-cs"/>
              </a:rPr>
              <a:t>validate orchestration performance </a:t>
            </a:r>
            <a:r>
              <a:rPr kumimoji="0" lang="en-GB" sz="1800" b="0" i="0" u="none" strike="noStrike" kern="1200" cap="none" spc="0" normalizeH="0" baseline="0" noProof="0">
                <a:ln>
                  <a:noFill/>
                </a:ln>
                <a:solidFill>
                  <a:srgbClr val="3F4444"/>
                </a:solidFill>
                <a:effectLst/>
                <a:uLnTx/>
                <a:uFillTx/>
                <a:latin typeface="Calibri"/>
                <a:ea typeface="+mn-ea"/>
                <a:cs typeface="+mn-cs"/>
              </a:rPr>
              <a:t>end-to-end</a:t>
            </a: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err="1">
              <a:ln>
                <a:noFill/>
              </a:ln>
              <a:solidFill>
                <a:srgbClr val="3F4444"/>
              </a:solidFill>
              <a:effectLst/>
              <a:uLnTx/>
              <a:uFillTx/>
              <a:latin typeface="Calibri"/>
              <a:ea typeface="+mn-ea"/>
              <a:cs typeface="+mn-cs"/>
            </a:endParaRPr>
          </a:p>
        </p:txBody>
      </p:sp>
    </p:spTree>
    <p:extLst>
      <p:ext uri="{BB962C8B-B14F-4D97-AF65-F5344CB8AC3E}">
        <p14:creationId xmlns:p14="http://schemas.microsoft.com/office/powerpoint/2010/main" val="2563037780"/>
      </p:ext>
    </p:extLst>
  </p:cSld>
  <p:clrMapOvr>
    <a:masterClrMapping/>
  </p:clrMapOvr>
  <p:extLst>
    <p:ext uri="{6950BFC3-D8DA-4A85-94F7-54DA5524770B}">
      <p188:commentRel xmlns:p188="http://schemas.microsoft.com/office/powerpoint/2018/8/main" r:id="rId2"/>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970E869-251C-DF13-40F8-2691B0EB77C1}"/>
              </a:ext>
            </a:extLst>
          </p:cNvPr>
          <p:cNvSpPr>
            <a:spLocks noGrp="1"/>
          </p:cNvSpPr>
          <p:nvPr>
            <p:ph type="body" sz="quarter" idx="111"/>
          </p:nvPr>
        </p:nvSpPr>
        <p:spPr/>
        <p:txBody>
          <a:bodyPr/>
          <a:lstStyle/>
          <a:p>
            <a:endParaRPr lang="en-US"/>
          </a:p>
        </p:txBody>
      </p:sp>
      <p:sp>
        <p:nvSpPr>
          <p:cNvPr id="3" name="Date Placeholder 2">
            <a:extLst>
              <a:ext uri="{FF2B5EF4-FFF2-40B4-BE49-F238E27FC236}">
                <a16:creationId xmlns:a16="http://schemas.microsoft.com/office/drawing/2014/main" id="{1D01FF5D-6D10-BD7E-BD16-2992C877AC2D}"/>
              </a:ext>
            </a:extLst>
          </p:cNvPr>
          <p:cNvSpPr>
            <a:spLocks noGrp="1"/>
          </p:cNvSpPr>
          <p:nvPr>
            <p:ph type="dt" sz="half" idx="2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a:ln>
                <a:noFill/>
              </a:ln>
              <a:solidFill>
                <a:srgbClr val="3F4444"/>
              </a:solidFill>
              <a:effectLst/>
              <a:uLnTx/>
              <a:uFillTx/>
              <a:latin typeface="Calibri"/>
              <a:ea typeface="+mn-ea"/>
              <a:cs typeface="+mn-cs"/>
            </a:endParaRPr>
          </a:p>
        </p:txBody>
      </p:sp>
      <p:sp>
        <p:nvSpPr>
          <p:cNvPr id="4" name="Slide Number Placeholder 3">
            <a:extLst>
              <a:ext uri="{FF2B5EF4-FFF2-40B4-BE49-F238E27FC236}">
                <a16:creationId xmlns:a16="http://schemas.microsoft.com/office/drawing/2014/main" id="{11B6EC84-14AF-F6BE-D3EB-AEAE383014E8}"/>
              </a:ext>
            </a:extLst>
          </p:cNvPr>
          <p:cNvSpPr>
            <a:spLocks noGrp="1"/>
          </p:cNvSpPr>
          <p:nvPr>
            <p:ph type="sldNum" sz="quarter" idx="2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E47D07-9D1E-4FE9-B31A-2F5863681021}" type="slidenum">
              <a:rPr kumimoji="0" lang="en-GB" sz="800" b="0" i="0" u="none" strike="noStrike" kern="1200" cap="none" spc="0" normalizeH="0" baseline="0" noProof="0" smtClean="0">
                <a:ln>
                  <a:noFill/>
                </a:ln>
                <a:solidFill>
                  <a:srgbClr val="3F4444"/>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800" b="0" i="0" u="none" strike="noStrike" kern="1200" cap="none" spc="0" normalizeH="0" baseline="0" noProof="0">
              <a:ln>
                <a:noFill/>
              </a:ln>
              <a:solidFill>
                <a:srgbClr val="3F4444"/>
              </a:solidFill>
              <a:effectLst/>
              <a:uLnTx/>
              <a:uFillTx/>
              <a:latin typeface="Calibri"/>
              <a:ea typeface="+mn-ea"/>
              <a:cs typeface="+mn-cs"/>
            </a:endParaRPr>
          </a:p>
        </p:txBody>
      </p:sp>
      <p:sp>
        <p:nvSpPr>
          <p:cNvPr id="5" name="Title 4">
            <a:extLst>
              <a:ext uri="{FF2B5EF4-FFF2-40B4-BE49-F238E27FC236}">
                <a16:creationId xmlns:a16="http://schemas.microsoft.com/office/drawing/2014/main" id="{0B22DB56-5CA1-965B-808C-8DC0EA752E20}"/>
              </a:ext>
            </a:extLst>
          </p:cNvPr>
          <p:cNvSpPr>
            <a:spLocks noGrp="1"/>
          </p:cNvSpPr>
          <p:nvPr>
            <p:ph type="title"/>
          </p:nvPr>
        </p:nvSpPr>
        <p:spPr/>
        <p:txBody>
          <a:bodyPr/>
          <a:lstStyle/>
          <a:p>
            <a:r>
              <a:rPr lang="en-GB"/>
              <a:t>Consistency of data</a:t>
            </a:r>
            <a:endParaRPr lang="en-US"/>
          </a:p>
        </p:txBody>
      </p:sp>
      <p:pic>
        <p:nvPicPr>
          <p:cNvPr id="7" name="Picture 6">
            <a:extLst>
              <a:ext uri="{FF2B5EF4-FFF2-40B4-BE49-F238E27FC236}">
                <a16:creationId xmlns:a16="http://schemas.microsoft.com/office/drawing/2014/main" id="{1E6CC8BF-F5BF-B1FA-95CA-D3BA5A4B8A1E}"/>
              </a:ext>
            </a:extLst>
          </p:cNvPr>
          <p:cNvPicPr>
            <a:picLocks noChangeAspect="1"/>
          </p:cNvPicPr>
          <p:nvPr/>
        </p:nvPicPr>
        <p:blipFill>
          <a:blip r:embed="rId3"/>
          <a:stretch>
            <a:fillRect/>
          </a:stretch>
        </p:blipFill>
        <p:spPr>
          <a:xfrm>
            <a:off x="4429234" y="2511159"/>
            <a:ext cx="5956428" cy="1940287"/>
          </a:xfrm>
          <a:prstGeom prst="rect">
            <a:avLst/>
          </a:prstGeom>
        </p:spPr>
      </p:pic>
      <p:pic>
        <p:nvPicPr>
          <p:cNvPr id="8" name="Picture 7">
            <a:extLst>
              <a:ext uri="{FF2B5EF4-FFF2-40B4-BE49-F238E27FC236}">
                <a16:creationId xmlns:a16="http://schemas.microsoft.com/office/drawing/2014/main" id="{314C5A36-1578-1FCF-C8C1-4AD032C6604D}"/>
              </a:ext>
            </a:extLst>
          </p:cNvPr>
          <p:cNvPicPr>
            <a:picLocks noChangeAspect="1"/>
          </p:cNvPicPr>
          <p:nvPr/>
        </p:nvPicPr>
        <p:blipFill>
          <a:blip r:embed="rId4"/>
          <a:stretch>
            <a:fillRect/>
          </a:stretch>
        </p:blipFill>
        <p:spPr>
          <a:xfrm>
            <a:off x="1680155" y="2836454"/>
            <a:ext cx="1446457" cy="1185092"/>
          </a:xfrm>
          <a:prstGeom prst="rect">
            <a:avLst/>
          </a:prstGeom>
        </p:spPr>
      </p:pic>
      <p:pic>
        <p:nvPicPr>
          <p:cNvPr id="9" name="Graphic 8" descr="Programmer male with solid fill">
            <a:extLst>
              <a:ext uri="{FF2B5EF4-FFF2-40B4-BE49-F238E27FC236}">
                <a16:creationId xmlns:a16="http://schemas.microsoft.com/office/drawing/2014/main" id="{D951403D-77BF-0599-AC93-485A4677644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303271" y="5120615"/>
            <a:ext cx="822960" cy="822960"/>
          </a:xfrm>
          <a:prstGeom prst="rect">
            <a:avLst/>
          </a:prstGeom>
        </p:spPr>
      </p:pic>
      <p:sp>
        <p:nvSpPr>
          <p:cNvPr id="11" name="Rounded Rectangle 10">
            <a:extLst>
              <a:ext uri="{FF2B5EF4-FFF2-40B4-BE49-F238E27FC236}">
                <a16:creationId xmlns:a16="http://schemas.microsoft.com/office/drawing/2014/main" id="{92A66CCD-EC5A-A495-A1D0-F94B6F764D67}"/>
              </a:ext>
            </a:extLst>
          </p:cNvPr>
          <p:cNvSpPr/>
          <p:nvPr/>
        </p:nvSpPr>
        <p:spPr>
          <a:xfrm>
            <a:off x="6492240" y="2689678"/>
            <a:ext cx="1383030" cy="297180"/>
          </a:xfrm>
          <a:prstGeom prst="roundRect">
            <a:avLst/>
          </a:prstGeom>
          <a:no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 name="Rounded Rectangle 11">
            <a:extLst>
              <a:ext uri="{FF2B5EF4-FFF2-40B4-BE49-F238E27FC236}">
                <a16:creationId xmlns:a16="http://schemas.microsoft.com/office/drawing/2014/main" id="{82272700-909E-6CC4-9F48-4BD4E415C0D8}"/>
              </a:ext>
            </a:extLst>
          </p:cNvPr>
          <p:cNvSpPr/>
          <p:nvPr/>
        </p:nvSpPr>
        <p:spPr>
          <a:xfrm>
            <a:off x="5284470" y="2689678"/>
            <a:ext cx="1207770" cy="297180"/>
          </a:xfrm>
          <a:prstGeom prst="roundRect">
            <a:avLst/>
          </a:prstGeom>
          <a:no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ounded Rectangle 12">
            <a:extLst>
              <a:ext uri="{FF2B5EF4-FFF2-40B4-BE49-F238E27FC236}">
                <a16:creationId xmlns:a16="http://schemas.microsoft.com/office/drawing/2014/main" id="{460669B3-A119-958E-C7BF-FA1CA6FE0442}"/>
              </a:ext>
            </a:extLst>
          </p:cNvPr>
          <p:cNvSpPr/>
          <p:nvPr/>
        </p:nvSpPr>
        <p:spPr>
          <a:xfrm>
            <a:off x="7875270" y="2700515"/>
            <a:ext cx="1207770" cy="297179"/>
          </a:xfrm>
          <a:prstGeom prst="roundRect">
            <a:avLst/>
          </a:prstGeom>
          <a:no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5000" lnSpcReduction="20000"/>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5" name="Graphic 14" descr="Scientist female with solid fill">
            <a:extLst>
              <a:ext uri="{FF2B5EF4-FFF2-40B4-BE49-F238E27FC236}">
                <a16:creationId xmlns:a16="http://schemas.microsoft.com/office/drawing/2014/main" id="{DBB2C561-9058-9D34-83AC-CEB023F933F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577973" y="4863415"/>
            <a:ext cx="914400" cy="914400"/>
          </a:xfrm>
          <a:prstGeom prst="rect">
            <a:avLst/>
          </a:prstGeom>
        </p:spPr>
      </p:pic>
      <p:pic>
        <p:nvPicPr>
          <p:cNvPr id="16" name="Graphic 15" descr="Arrow: Slight curve with solid fill">
            <a:extLst>
              <a:ext uri="{FF2B5EF4-FFF2-40B4-BE49-F238E27FC236}">
                <a16:creationId xmlns:a16="http://schemas.microsoft.com/office/drawing/2014/main" id="{E4D479E3-9027-5573-6C31-2B9E76DBF67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10268189">
            <a:off x="3349979" y="3368998"/>
            <a:ext cx="657225" cy="657225"/>
          </a:xfrm>
          <a:prstGeom prst="rect">
            <a:avLst/>
          </a:prstGeom>
        </p:spPr>
      </p:pic>
      <p:pic>
        <p:nvPicPr>
          <p:cNvPr id="17" name="Graphic 16" descr="Arrow: Slight curve with solid fill">
            <a:extLst>
              <a:ext uri="{FF2B5EF4-FFF2-40B4-BE49-F238E27FC236}">
                <a16:creationId xmlns:a16="http://schemas.microsoft.com/office/drawing/2014/main" id="{693902CE-0D37-80CD-2F7D-18D05FC7BD3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4089208">
            <a:off x="2340799" y="4171616"/>
            <a:ext cx="657225" cy="657225"/>
          </a:xfrm>
          <a:prstGeom prst="rect">
            <a:avLst/>
          </a:prstGeom>
        </p:spPr>
      </p:pic>
      <p:sp>
        <p:nvSpPr>
          <p:cNvPr id="19" name="TextBox 18">
            <a:extLst>
              <a:ext uri="{FF2B5EF4-FFF2-40B4-BE49-F238E27FC236}">
                <a16:creationId xmlns:a16="http://schemas.microsoft.com/office/drawing/2014/main" id="{45D25A44-76C4-5D83-DE03-0D346F6FDD05}"/>
              </a:ext>
            </a:extLst>
          </p:cNvPr>
          <p:cNvSpPr txBox="1"/>
          <p:nvPr/>
        </p:nvSpPr>
        <p:spPr>
          <a:xfrm>
            <a:off x="554361" y="1220718"/>
            <a:ext cx="6097904" cy="1200329"/>
          </a:xfrm>
          <a:prstGeom prst="rect">
            <a:avLst/>
          </a:prstGeom>
          <a:noFill/>
        </p:spPr>
        <p:txBody>
          <a:bodyPr wrap="square">
            <a:sp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3F4444"/>
                </a:solidFill>
                <a:effectLst/>
                <a:uLnTx/>
                <a:uFillTx/>
                <a:latin typeface="Calibri"/>
                <a:ea typeface="+mn-ea"/>
                <a:cs typeface="+mn-cs"/>
              </a:rPr>
              <a:t>Database design must account for </a:t>
            </a:r>
            <a:r>
              <a:rPr kumimoji="0" lang="en-GB" sz="1800" b="1" i="0" u="none" strike="noStrike" kern="1200" cap="none" spc="0" normalizeH="0" baseline="0" noProof="0">
                <a:ln>
                  <a:noFill/>
                </a:ln>
                <a:solidFill>
                  <a:srgbClr val="3F4444"/>
                </a:solidFill>
                <a:effectLst/>
                <a:uLnTx/>
                <a:uFillTx/>
                <a:latin typeface="Calibri"/>
                <a:ea typeface="+mn-ea"/>
                <a:cs typeface="+mn-cs"/>
              </a:rPr>
              <a:t>LLM/agent consumption, not just human interpretation</a:t>
            </a:r>
            <a:endParaRPr kumimoji="0" lang="en-GB" sz="1800" b="0" i="0" u="none" strike="noStrike" kern="1200" cap="none" spc="0" normalizeH="0" baseline="0" noProof="0">
              <a:ln>
                <a:noFill/>
              </a:ln>
              <a:solidFill>
                <a:srgbClr val="3F4444"/>
              </a:solidFill>
              <a:effectLst/>
              <a:uLnTx/>
              <a:uFillTx/>
              <a:latin typeface="Calibri"/>
              <a:ea typeface="+mn-ea"/>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3F4444"/>
                </a:solidFill>
                <a:effectLst/>
                <a:uLnTx/>
                <a:uFillTx/>
                <a:latin typeface="Calibri"/>
                <a:ea typeface="+mn-ea"/>
                <a:cs typeface="+mn-cs"/>
              </a:rPr>
              <a:t>Clear, consistent naming conventions</a:t>
            </a:r>
            <a:r>
              <a:rPr kumimoji="0" lang="en-GB" sz="1800" b="0" i="0" u="none" strike="noStrike" kern="1200" cap="none" spc="0" normalizeH="0" baseline="0" noProof="0">
                <a:ln>
                  <a:noFill/>
                </a:ln>
                <a:solidFill>
                  <a:srgbClr val="3F4444"/>
                </a:solidFill>
                <a:effectLst/>
                <a:uLnTx/>
                <a:uFillTx/>
                <a:latin typeface="Calibri"/>
                <a:ea typeface="+mn-ea"/>
                <a:cs typeface="+mn-cs"/>
              </a:rPr>
              <a:t> are critical for correct usage</a:t>
            </a:r>
          </a:p>
        </p:txBody>
      </p:sp>
      <p:pic>
        <p:nvPicPr>
          <p:cNvPr id="20" name="Graphic 19" descr="Arrow: Slight curve with solid fill">
            <a:extLst>
              <a:ext uri="{FF2B5EF4-FFF2-40B4-BE49-F238E27FC236}">
                <a16:creationId xmlns:a16="http://schemas.microsoft.com/office/drawing/2014/main" id="{BBE1F05A-74AA-B9CA-A003-FF15DE2C142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18489548">
            <a:off x="6923064" y="1880804"/>
            <a:ext cx="997979" cy="654268"/>
          </a:xfrm>
          <a:prstGeom prst="rect">
            <a:avLst/>
          </a:prstGeom>
        </p:spPr>
      </p:pic>
      <p:sp>
        <p:nvSpPr>
          <p:cNvPr id="23" name="Rounded Rectangle 22">
            <a:extLst>
              <a:ext uri="{FF2B5EF4-FFF2-40B4-BE49-F238E27FC236}">
                <a16:creationId xmlns:a16="http://schemas.microsoft.com/office/drawing/2014/main" id="{FEAA6ECE-31D2-C0B0-29F7-238D688E892E}"/>
              </a:ext>
            </a:extLst>
          </p:cNvPr>
          <p:cNvSpPr/>
          <p:nvPr/>
        </p:nvSpPr>
        <p:spPr>
          <a:xfrm>
            <a:off x="4418202" y="4927526"/>
            <a:ext cx="2702688" cy="1016049"/>
          </a:xfrm>
          <a:prstGeom prst="roundRect">
            <a:avLst/>
          </a:prstGeom>
          <a:solidFill>
            <a:schemeClr val="accent1">
              <a:alpha val="3791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err="1">
              <a:ln>
                <a:noFill/>
              </a:ln>
              <a:solidFill>
                <a:srgbClr val="FFFFFF"/>
              </a:solidFill>
              <a:effectLst/>
              <a:uLnTx/>
              <a:uFillTx/>
              <a:latin typeface="Calibri"/>
              <a:ea typeface="+mn-ea"/>
              <a:cs typeface="+mn-cs"/>
            </a:endParaRPr>
          </a:p>
        </p:txBody>
      </p:sp>
      <p:sp>
        <p:nvSpPr>
          <p:cNvPr id="24" name="TextBox 23">
            <a:extLst>
              <a:ext uri="{FF2B5EF4-FFF2-40B4-BE49-F238E27FC236}">
                <a16:creationId xmlns:a16="http://schemas.microsoft.com/office/drawing/2014/main" id="{F61D9D47-A9AE-77C6-4DBA-44009205DF4D}"/>
              </a:ext>
            </a:extLst>
          </p:cNvPr>
          <p:cNvSpPr txBox="1"/>
          <p:nvPr/>
        </p:nvSpPr>
        <p:spPr>
          <a:xfrm>
            <a:off x="4600069" y="5095767"/>
            <a:ext cx="2612261" cy="590931"/>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800" b="1" i="0" u="none" strike="noStrike" kern="1200" cap="none" spc="0" normalizeH="0" baseline="0" noProof="0">
                <a:ln>
                  <a:noFill/>
                </a:ln>
                <a:solidFill>
                  <a:srgbClr val="3F4444"/>
                </a:solidFill>
                <a:effectLst/>
                <a:uLnTx/>
                <a:uFillTx/>
                <a:latin typeface="Calibri"/>
                <a:ea typeface="+mn-ea"/>
                <a:cs typeface="+mn-cs"/>
              </a:rPr>
              <a:t>Mental model for what these predictions are</a:t>
            </a:r>
          </a:p>
        </p:txBody>
      </p:sp>
      <p:sp>
        <p:nvSpPr>
          <p:cNvPr id="25" name="Rounded Rectangle 24">
            <a:extLst>
              <a:ext uri="{FF2B5EF4-FFF2-40B4-BE49-F238E27FC236}">
                <a16:creationId xmlns:a16="http://schemas.microsoft.com/office/drawing/2014/main" id="{39BB99E1-2D8F-91CF-AA0F-FC8C2F7C012E}"/>
              </a:ext>
            </a:extLst>
          </p:cNvPr>
          <p:cNvSpPr/>
          <p:nvPr/>
        </p:nvSpPr>
        <p:spPr>
          <a:xfrm>
            <a:off x="8784066" y="907861"/>
            <a:ext cx="2702688" cy="1016049"/>
          </a:xfrm>
          <a:prstGeom prst="roundRect">
            <a:avLst/>
          </a:prstGeom>
          <a:solidFill>
            <a:schemeClr val="accent4">
              <a:alpha val="3791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800" b="0" i="0" u="none" strike="noStrike" kern="1200" cap="none" spc="0" normalizeH="0" baseline="0" noProof="0" err="1">
              <a:ln>
                <a:noFill/>
              </a:ln>
              <a:solidFill>
                <a:srgbClr val="FFFFFF"/>
              </a:solidFill>
              <a:effectLst/>
              <a:uLnTx/>
              <a:uFillTx/>
              <a:latin typeface="Calibri"/>
              <a:ea typeface="+mn-ea"/>
              <a:cs typeface="+mn-cs"/>
            </a:endParaRPr>
          </a:p>
        </p:txBody>
      </p:sp>
      <p:sp>
        <p:nvSpPr>
          <p:cNvPr id="26" name="TextBox 25">
            <a:extLst>
              <a:ext uri="{FF2B5EF4-FFF2-40B4-BE49-F238E27FC236}">
                <a16:creationId xmlns:a16="http://schemas.microsoft.com/office/drawing/2014/main" id="{A71E9036-13FD-B8E6-B8CB-368FABAFD614}"/>
              </a:ext>
            </a:extLst>
          </p:cNvPr>
          <p:cNvSpPr txBox="1"/>
          <p:nvPr/>
        </p:nvSpPr>
        <p:spPr>
          <a:xfrm>
            <a:off x="8879710" y="962486"/>
            <a:ext cx="2702689" cy="917174"/>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800" b="1" i="0" u="none" strike="noStrike" kern="1200" cap="none" spc="0" normalizeH="0" baseline="0" noProof="0">
                <a:ln>
                  <a:noFill/>
                </a:ln>
                <a:solidFill>
                  <a:srgbClr val="3F4444"/>
                </a:solidFill>
                <a:effectLst/>
                <a:uLnTx/>
                <a:uFillTx/>
                <a:latin typeface="Calibri"/>
                <a:ea typeface="+mn-ea"/>
                <a:cs typeface="+mn-cs"/>
              </a:rPr>
              <a:t>How are these predictions different?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800" b="1" i="0" u="none" strike="noStrike" kern="1200" cap="none" spc="0" normalizeH="0" baseline="0" noProof="0">
                <a:ln>
                  <a:noFill/>
                </a:ln>
                <a:solidFill>
                  <a:srgbClr val="3F4444"/>
                </a:solidFill>
                <a:effectLst/>
                <a:uLnTx/>
                <a:uFillTx/>
                <a:latin typeface="Calibri"/>
                <a:ea typeface="+mn-ea"/>
                <a:cs typeface="+mn-cs"/>
              </a:rPr>
              <a:t>Shall I ignore it?</a:t>
            </a:r>
          </a:p>
        </p:txBody>
      </p:sp>
      <p:pic>
        <p:nvPicPr>
          <p:cNvPr id="27" name="Graphic 26" descr="Question Mark with solid fill">
            <a:extLst>
              <a:ext uri="{FF2B5EF4-FFF2-40B4-BE49-F238E27FC236}">
                <a16:creationId xmlns:a16="http://schemas.microsoft.com/office/drawing/2014/main" id="{BAD60D81-C80C-F6CF-2600-88ABC58D753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418878" y="972287"/>
            <a:ext cx="568348" cy="568348"/>
          </a:xfrm>
          <a:prstGeom prst="rect">
            <a:avLst/>
          </a:prstGeom>
        </p:spPr>
      </p:pic>
      <p:pic>
        <p:nvPicPr>
          <p:cNvPr id="14" name="Graphic 5" descr="Robot with solid fill">
            <a:extLst>
              <a:ext uri="{FF2B5EF4-FFF2-40B4-BE49-F238E27FC236}">
                <a16:creationId xmlns:a16="http://schemas.microsoft.com/office/drawing/2014/main" id="{63859FF9-C0F0-D947-A885-34D82BC408F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702550" y="1365250"/>
            <a:ext cx="914400" cy="914400"/>
          </a:xfrm>
          <a:prstGeom prst="rect">
            <a:avLst/>
          </a:prstGeom>
        </p:spPr>
      </p:pic>
    </p:spTree>
    <p:extLst>
      <p:ext uri="{BB962C8B-B14F-4D97-AF65-F5344CB8AC3E}">
        <p14:creationId xmlns:p14="http://schemas.microsoft.com/office/powerpoint/2010/main" val="1199618136"/>
      </p:ext>
    </p:extLst>
  </p:cSld>
  <p:clrMapOvr>
    <a:masterClrMapping/>
  </p:clrMapOvr>
  <p:extLst>
    <p:ext uri="{6950BFC3-D8DA-4A85-94F7-54DA5524770B}">
      <p188:commentRel xmlns:p188="http://schemas.microsoft.com/office/powerpoint/2018/8/main" r:id="rId2"/>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06E5BE-61A6-162B-8704-8C352546652A}"/>
              </a:ext>
            </a:extLst>
          </p:cNvPr>
          <p:cNvSpPr>
            <a:spLocks noGrp="1"/>
          </p:cNvSpPr>
          <p:nvPr>
            <p:ph type="body" sz="quarter" idx="111"/>
          </p:nvPr>
        </p:nvSpPr>
        <p:spPr/>
        <p:txBody>
          <a:bodyPr/>
          <a:lstStyle/>
          <a:p>
            <a:endParaRPr lang="en-SE"/>
          </a:p>
        </p:txBody>
      </p:sp>
      <p:sp>
        <p:nvSpPr>
          <p:cNvPr id="3" name="Date Placeholder 2">
            <a:extLst>
              <a:ext uri="{FF2B5EF4-FFF2-40B4-BE49-F238E27FC236}">
                <a16:creationId xmlns:a16="http://schemas.microsoft.com/office/drawing/2014/main" id="{D8077741-CC72-B8B0-8021-DCFCAB274859}"/>
              </a:ext>
            </a:extLst>
          </p:cNvPr>
          <p:cNvSpPr>
            <a:spLocks noGrp="1"/>
          </p:cNvSpPr>
          <p:nvPr>
            <p:ph type="dt" sz="half" idx="20"/>
          </p:nvPr>
        </p:nvSpPr>
        <p:spPr/>
        <p:txBody>
          <a:bodyPr/>
          <a:lstStyle/>
          <a:p>
            <a:endParaRPr lang="en-GB"/>
          </a:p>
        </p:txBody>
      </p:sp>
      <p:sp>
        <p:nvSpPr>
          <p:cNvPr id="4" name="Slide Number Placeholder 3">
            <a:extLst>
              <a:ext uri="{FF2B5EF4-FFF2-40B4-BE49-F238E27FC236}">
                <a16:creationId xmlns:a16="http://schemas.microsoft.com/office/drawing/2014/main" id="{DC131EEF-E2EB-EE19-1F63-E81CC8E5240F}"/>
              </a:ext>
            </a:extLst>
          </p:cNvPr>
          <p:cNvSpPr>
            <a:spLocks noGrp="1"/>
          </p:cNvSpPr>
          <p:nvPr>
            <p:ph type="sldNum" sz="quarter" idx="22"/>
          </p:nvPr>
        </p:nvSpPr>
        <p:spPr/>
        <p:txBody>
          <a:bodyPr/>
          <a:lstStyle/>
          <a:p>
            <a:fld id="{F8E47D07-9D1E-4FE9-B31A-2F5863681021}" type="slidenum">
              <a:rPr lang="en-GB" smtClean="0"/>
              <a:pPr/>
              <a:t>11</a:t>
            </a:fld>
            <a:endParaRPr lang="en-GB"/>
          </a:p>
        </p:txBody>
      </p:sp>
      <p:sp>
        <p:nvSpPr>
          <p:cNvPr id="5" name="Title 4">
            <a:extLst>
              <a:ext uri="{FF2B5EF4-FFF2-40B4-BE49-F238E27FC236}">
                <a16:creationId xmlns:a16="http://schemas.microsoft.com/office/drawing/2014/main" id="{171105E6-788D-CDD0-513A-BF5409A086A8}"/>
              </a:ext>
            </a:extLst>
          </p:cNvPr>
          <p:cNvSpPr>
            <a:spLocks noGrp="1"/>
          </p:cNvSpPr>
          <p:nvPr>
            <p:ph type="title"/>
          </p:nvPr>
        </p:nvSpPr>
        <p:spPr/>
        <p:txBody>
          <a:bodyPr/>
          <a:lstStyle/>
          <a:p>
            <a:r>
              <a:rPr lang="en-SE" dirty="0"/>
              <a:t>Evaluating agent performance</a:t>
            </a:r>
          </a:p>
        </p:txBody>
      </p:sp>
      <p:pic>
        <p:nvPicPr>
          <p:cNvPr id="7" name="Picture 6">
            <a:extLst>
              <a:ext uri="{FF2B5EF4-FFF2-40B4-BE49-F238E27FC236}">
                <a16:creationId xmlns:a16="http://schemas.microsoft.com/office/drawing/2014/main" id="{C124071E-9D75-27C3-ED5C-6CA66EFF01C5}"/>
              </a:ext>
            </a:extLst>
          </p:cNvPr>
          <p:cNvPicPr>
            <a:picLocks noChangeAspect="1"/>
          </p:cNvPicPr>
          <p:nvPr/>
        </p:nvPicPr>
        <p:blipFill>
          <a:blip r:embed="rId2"/>
          <a:stretch>
            <a:fillRect/>
          </a:stretch>
        </p:blipFill>
        <p:spPr>
          <a:xfrm>
            <a:off x="634092" y="959980"/>
            <a:ext cx="6334981" cy="2855108"/>
          </a:xfrm>
          <a:prstGeom prst="rect">
            <a:avLst/>
          </a:prstGeom>
        </p:spPr>
      </p:pic>
      <p:sp>
        <p:nvSpPr>
          <p:cNvPr id="8" name="TextBox 7">
            <a:extLst>
              <a:ext uri="{FF2B5EF4-FFF2-40B4-BE49-F238E27FC236}">
                <a16:creationId xmlns:a16="http://schemas.microsoft.com/office/drawing/2014/main" id="{07820C92-E121-6FD9-E388-0E4AAE2C4771}"/>
              </a:ext>
            </a:extLst>
          </p:cNvPr>
          <p:cNvSpPr txBox="1"/>
          <p:nvPr/>
        </p:nvSpPr>
        <p:spPr>
          <a:xfrm>
            <a:off x="7426396" y="1297800"/>
            <a:ext cx="2361416" cy="2000548"/>
          </a:xfrm>
          <a:prstGeom prst="rect">
            <a:avLst/>
          </a:prstGeom>
          <a:noFill/>
        </p:spPr>
        <p:txBody>
          <a:bodyPr wrap="none" rtlCol="0">
            <a:spAutoFit/>
          </a:bodyPr>
          <a:lstStyle/>
          <a:p>
            <a:pPr algn="l">
              <a:lnSpc>
                <a:spcPct val="90000"/>
              </a:lnSpc>
              <a:spcAft>
                <a:spcPts val="600"/>
              </a:spcAft>
            </a:pPr>
            <a:r>
              <a:rPr lang="en-SE" sz="2000" b="1" dirty="0"/>
              <a:t>Criteria</a:t>
            </a:r>
            <a:endParaRPr lang="en-SE" b="1" dirty="0"/>
          </a:p>
          <a:p>
            <a:pPr marL="285750" indent="-285750" algn="l">
              <a:lnSpc>
                <a:spcPct val="90000"/>
              </a:lnSpc>
              <a:spcAft>
                <a:spcPts val="600"/>
              </a:spcAft>
              <a:buFontTx/>
              <a:buChar char="-"/>
            </a:pPr>
            <a:r>
              <a:rPr lang="en-SE" dirty="0"/>
              <a:t>Tool call correctness</a:t>
            </a:r>
          </a:p>
          <a:p>
            <a:pPr marL="285750" indent="-285750" algn="l">
              <a:lnSpc>
                <a:spcPct val="90000"/>
              </a:lnSpc>
              <a:spcAft>
                <a:spcPts val="600"/>
              </a:spcAft>
              <a:buFontTx/>
              <a:buChar char="-"/>
            </a:pPr>
            <a:r>
              <a:rPr lang="en-SE" dirty="0"/>
              <a:t>Complet</a:t>
            </a:r>
            <a:r>
              <a:rPr lang="en-GB" dirty="0"/>
              <a:t>e</a:t>
            </a:r>
            <a:r>
              <a:rPr lang="en-SE" dirty="0"/>
              <a:t>ness</a:t>
            </a:r>
          </a:p>
          <a:p>
            <a:pPr marL="285750" indent="-285750" algn="l">
              <a:lnSpc>
                <a:spcPct val="90000"/>
              </a:lnSpc>
              <a:spcAft>
                <a:spcPts val="600"/>
              </a:spcAft>
              <a:buFontTx/>
              <a:buChar char="-"/>
            </a:pPr>
            <a:r>
              <a:rPr lang="en-SE" dirty="0"/>
              <a:t>Structural clarity</a:t>
            </a:r>
          </a:p>
          <a:p>
            <a:pPr marL="285750" indent="-285750" algn="l">
              <a:lnSpc>
                <a:spcPct val="90000"/>
              </a:lnSpc>
              <a:spcAft>
                <a:spcPts val="600"/>
              </a:spcAft>
              <a:buFontTx/>
              <a:buChar char="-"/>
            </a:pPr>
            <a:r>
              <a:rPr lang="en-SE" dirty="0"/>
              <a:t>Relevancy</a:t>
            </a:r>
          </a:p>
          <a:p>
            <a:pPr marL="285750" indent="-285750" algn="l">
              <a:lnSpc>
                <a:spcPct val="90000"/>
              </a:lnSpc>
              <a:spcAft>
                <a:spcPts val="600"/>
              </a:spcAft>
              <a:buFontTx/>
              <a:buChar char="-"/>
            </a:pPr>
            <a:r>
              <a:rPr lang="en-SE" dirty="0"/>
              <a:t>Scope adherence</a:t>
            </a:r>
          </a:p>
        </p:txBody>
      </p:sp>
      <p:sp>
        <p:nvSpPr>
          <p:cNvPr id="9" name="TextBox 8">
            <a:extLst>
              <a:ext uri="{FF2B5EF4-FFF2-40B4-BE49-F238E27FC236}">
                <a16:creationId xmlns:a16="http://schemas.microsoft.com/office/drawing/2014/main" id="{E49F4F2C-52D5-2A7D-6802-72959214D457}"/>
              </a:ext>
            </a:extLst>
          </p:cNvPr>
          <p:cNvSpPr txBox="1"/>
          <p:nvPr/>
        </p:nvSpPr>
        <p:spPr>
          <a:xfrm>
            <a:off x="609599" y="4054419"/>
            <a:ext cx="4736841" cy="341632"/>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pPr algn="l">
              <a:lnSpc>
                <a:spcPct val="90000"/>
              </a:lnSpc>
              <a:spcAft>
                <a:spcPts val="600"/>
              </a:spcAft>
            </a:pPr>
            <a:r>
              <a:rPr lang="en-SE" b="1" dirty="0"/>
              <a:t>Important to evaluate human alignment!</a:t>
            </a:r>
          </a:p>
        </p:txBody>
      </p:sp>
      <p:sp>
        <p:nvSpPr>
          <p:cNvPr id="11" name="TextBox 10">
            <a:extLst>
              <a:ext uri="{FF2B5EF4-FFF2-40B4-BE49-F238E27FC236}">
                <a16:creationId xmlns:a16="http://schemas.microsoft.com/office/drawing/2014/main" id="{5874ED01-6205-1858-D371-C08119F5816D}"/>
              </a:ext>
            </a:extLst>
          </p:cNvPr>
          <p:cNvSpPr txBox="1"/>
          <p:nvPr/>
        </p:nvSpPr>
        <p:spPr>
          <a:xfrm>
            <a:off x="609599" y="4748789"/>
            <a:ext cx="5780050" cy="1243417"/>
          </a:xfrm>
          <a:prstGeom prst="rect">
            <a:avLst/>
          </a:prstGeom>
          <a:noFill/>
        </p:spPr>
        <p:txBody>
          <a:bodyPr wrap="square" rtlCol="0">
            <a:spAutoFit/>
          </a:bodyPr>
          <a:lstStyle/>
          <a:p>
            <a:pPr marL="285750" indent="-285750" algn="l">
              <a:lnSpc>
                <a:spcPct val="90000"/>
              </a:lnSpc>
              <a:spcAft>
                <a:spcPts val="600"/>
              </a:spcAft>
              <a:buFont typeface="Arial" panose="020B0604020202020204" pitchFamily="34" charset="0"/>
              <a:buChar char="•"/>
            </a:pPr>
            <a:r>
              <a:rPr lang="en-SE" dirty="0"/>
              <a:t>100 questions were semi-automatically generated</a:t>
            </a:r>
          </a:p>
          <a:p>
            <a:pPr marL="285750" indent="-285750" algn="l">
              <a:lnSpc>
                <a:spcPct val="90000"/>
              </a:lnSpc>
              <a:spcAft>
                <a:spcPts val="600"/>
              </a:spcAft>
              <a:buFont typeface="Arial" panose="020B0604020202020204" pitchFamily="34" charset="0"/>
              <a:buChar char="•"/>
            </a:pPr>
            <a:r>
              <a:rPr lang="en-SE" dirty="0"/>
              <a:t>5 human experts rated the same agent output as the LLM on a subset of the questions</a:t>
            </a:r>
          </a:p>
          <a:p>
            <a:pPr algn="l">
              <a:lnSpc>
                <a:spcPct val="90000"/>
              </a:lnSpc>
              <a:spcAft>
                <a:spcPts val="600"/>
              </a:spcAft>
            </a:pPr>
            <a:endParaRPr lang="en-SE" dirty="0"/>
          </a:p>
        </p:txBody>
      </p:sp>
      <p:grpSp>
        <p:nvGrpSpPr>
          <p:cNvPr id="12" name="Group 11">
            <a:extLst>
              <a:ext uri="{FF2B5EF4-FFF2-40B4-BE49-F238E27FC236}">
                <a16:creationId xmlns:a16="http://schemas.microsoft.com/office/drawing/2014/main" id="{229073B3-2E5B-6CA8-CB64-37BD523BA8CE}"/>
              </a:ext>
            </a:extLst>
          </p:cNvPr>
          <p:cNvGrpSpPr/>
          <p:nvPr/>
        </p:nvGrpSpPr>
        <p:grpSpPr>
          <a:xfrm>
            <a:off x="10725990" y="422"/>
            <a:ext cx="823650" cy="1199772"/>
            <a:chOff x="3904460" y="3178551"/>
            <a:chExt cx="823650" cy="1199772"/>
          </a:xfrm>
        </p:grpSpPr>
        <p:pic>
          <p:nvPicPr>
            <p:cNvPr id="13" name="Picture 12">
              <a:extLst>
                <a:ext uri="{FF2B5EF4-FFF2-40B4-BE49-F238E27FC236}">
                  <a16:creationId xmlns:a16="http://schemas.microsoft.com/office/drawing/2014/main" id="{468E2900-4E36-A928-C141-2DD220407818}"/>
                </a:ext>
              </a:extLst>
            </p:cNvPr>
            <p:cNvPicPr>
              <a:picLocks noChangeAspect="1"/>
            </p:cNvPicPr>
            <p:nvPr/>
          </p:nvPicPr>
          <p:blipFill>
            <a:blip r:embed="rId3"/>
            <a:stretch>
              <a:fillRect/>
            </a:stretch>
          </p:blipFill>
          <p:spPr>
            <a:xfrm>
              <a:off x="3904460" y="3178551"/>
              <a:ext cx="720000" cy="720000"/>
            </a:xfrm>
            <a:prstGeom prst="ellipse">
              <a:avLst/>
            </a:prstGeom>
            <a:ln>
              <a:noFill/>
            </a:ln>
            <a:effectLst>
              <a:softEdge rad="112500"/>
            </a:effectLst>
          </p:spPr>
        </p:pic>
        <p:sp>
          <p:nvSpPr>
            <p:cNvPr id="14" name="TextBox 13">
              <a:extLst>
                <a:ext uri="{FF2B5EF4-FFF2-40B4-BE49-F238E27FC236}">
                  <a16:creationId xmlns:a16="http://schemas.microsoft.com/office/drawing/2014/main" id="{07267C8C-4E61-45B9-2204-42CB9A64CD82}"/>
                </a:ext>
              </a:extLst>
            </p:cNvPr>
            <p:cNvSpPr txBox="1"/>
            <p:nvPr/>
          </p:nvSpPr>
          <p:spPr>
            <a:xfrm>
              <a:off x="3947192" y="3876647"/>
              <a:ext cx="780918" cy="501676"/>
            </a:xfrm>
            <a:prstGeom prst="rect">
              <a:avLst/>
            </a:prstGeom>
            <a:noFill/>
          </p:spPr>
          <p:txBody>
            <a:bodyPr wrap="none" rtlCol="0">
              <a:spAutoFit/>
            </a:bodyPr>
            <a:lstStyle/>
            <a:p>
              <a:pPr algn="ctr">
                <a:lnSpc>
                  <a:spcPct val="90000"/>
                </a:lnSpc>
                <a:spcAft>
                  <a:spcPts val="600"/>
                </a:spcAft>
              </a:pPr>
              <a:r>
                <a:rPr lang="en-SE" sz="1200" dirty="0"/>
                <a:t>Emma</a:t>
              </a:r>
            </a:p>
            <a:p>
              <a:pPr algn="ctr">
                <a:lnSpc>
                  <a:spcPct val="90000"/>
                </a:lnSpc>
                <a:spcAft>
                  <a:spcPts val="600"/>
                </a:spcAft>
              </a:pPr>
              <a:r>
                <a:rPr lang="en-SE" sz="1200" dirty="0"/>
                <a:t>Granqvist</a:t>
              </a:r>
            </a:p>
          </p:txBody>
        </p:sp>
      </p:grpSp>
      <p:grpSp>
        <p:nvGrpSpPr>
          <p:cNvPr id="16" name="Group 15">
            <a:extLst>
              <a:ext uri="{FF2B5EF4-FFF2-40B4-BE49-F238E27FC236}">
                <a16:creationId xmlns:a16="http://schemas.microsoft.com/office/drawing/2014/main" id="{0BC2D2BB-5545-5EFB-D067-0D92195FD966}"/>
              </a:ext>
            </a:extLst>
          </p:cNvPr>
          <p:cNvGrpSpPr/>
          <p:nvPr/>
        </p:nvGrpSpPr>
        <p:grpSpPr>
          <a:xfrm>
            <a:off x="11448207" y="422"/>
            <a:ext cx="743793" cy="1177868"/>
            <a:chOff x="9868250" y="3405110"/>
            <a:chExt cx="743793" cy="1177868"/>
          </a:xfrm>
        </p:grpSpPr>
        <p:pic>
          <p:nvPicPr>
            <p:cNvPr id="17" name="Picture 4">
              <a:extLst>
                <a:ext uri="{FF2B5EF4-FFF2-40B4-BE49-F238E27FC236}">
                  <a16:creationId xmlns:a16="http://schemas.microsoft.com/office/drawing/2014/main" id="{6A180CEE-2686-F293-DFFD-BA4F0C8A95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77687" y="3405110"/>
              <a:ext cx="720000" cy="7200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EE7F217D-E1ED-1FB3-D654-261CDDCEA9E0}"/>
                </a:ext>
              </a:extLst>
            </p:cNvPr>
            <p:cNvSpPr txBox="1"/>
            <p:nvPr/>
          </p:nvSpPr>
          <p:spPr>
            <a:xfrm>
              <a:off x="9868250" y="4081302"/>
              <a:ext cx="743793" cy="501676"/>
            </a:xfrm>
            <a:prstGeom prst="rect">
              <a:avLst/>
            </a:prstGeom>
            <a:noFill/>
          </p:spPr>
          <p:txBody>
            <a:bodyPr wrap="none" rtlCol="0">
              <a:spAutoFit/>
            </a:bodyPr>
            <a:lstStyle/>
            <a:p>
              <a:pPr algn="ctr">
                <a:lnSpc>
                  <a:spcPct val="90000"/>
                </a:lnSpc>
                <a:spcAft>
                  <a:spcPts val="600"/>
                </a:spcAft>
              </a:pPr>
              <a:r>
                <a:rPr lang="sv-SE" sz="1200" dirty="0" err="1"/>
                <a:t>Rocio</a:t>
              </a:r>
              <a:r>
                <a:rPr lang="sv-SE" sz="1200" dirty="0"/>
                <a:t> </a:t>
              </a:r>
            </a:p>
            <a:p>
              <a:pPr algn="ctr">
                <a:lnSpc>
                  <a:spcPct val="90000"/>
                </a:lnSpc>
                <a:spcAft>
                  <a:spcPts val="600"/>
                </a:spcAft>
              </a:pPr>
              <a:r>
                <a:rPr lang="sv-SE" sz="1200" dirty="0" err="1"/>
                <a:t>Mercado</a:t>
              </a:r>
              <a:endParaRPr lang="en-SE" sz="1200" dirty="0"/>
            </a:p>
          </p:txBody>
        </p:sp>
      </p:grpSp>
      <p:pic>
        <p:nvPicPr>
          <p:cNvPr id="6" name="Picture 5">
            <a:extLst>
              <a:ext uri="{FF2B5EF4-FFF2-40B4-BE49-F238E27FC236}">
                <a16:creationId xmlns:a16="http://schemas.microsoft.com/office/drawing/2014/main" id="{386583DD-6D12-EBAB-D6EE-74D0B3468EC5}"/>
              </a:ext>
            </a:extLst>
          </p:cNvPr>
          <p:cNvPicPr>
            <a:picLocks noChangeAspect="1"/>
          </p:cNvPicPr>
          <p:nvPr/>
        </p:nvPicPr>
        <p:blipFill>
          <a:blip r:embed="rId5"/>
          <a:stretch>
            <a:fillRect/>
          </a:stretch>
        </p:blipFill>
        <p:spPr>
          <a:xfrm>
            <a:off x="6543335" y="3712535"/>
            <a:ext cx="5634309" cy="2185485"/>
          </a:xfrm>
          <a:prstGeom prst="rect">
            <a:avLst/>
          </a:prstGeom>
        </p:spPr>
      </p:pic>
      <p:pic>
        <p:nvPicPr>
          <p:cNvPr id="10" name="Graphic 9" descr="QR CODE">
            <a:extLst>
              <a:ext uri="{FF2B5EF4-FFF2-40B4-BE49-F238E27FC236}">
                <a16:creationId xmlns:a16="http://schemas.microsoft.com/office/drawing/2014/main" id="{F77DAE90-1E02-B0B4-CBB4-965B9A3D846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603374" y="0"/>
            <a:ext cx="1054744" cy="1054744"/>
          </a:xfrm>
          <a:prstGeom prst="rect">
            <a:avLst/>
          </a:prstGeom>
        </p:spPr>
      </p:pic>
    </p:spTree>
    <p:extLst>
      <p:ext uri="{BB962C8B-B14F-4D97-AF65-F5344CB8AC3E}">
        <p14:creationId xmlns:p14="http://schemas.microsoft.com/office/powerpoint/2010/main" val="2019188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FB5F18C-0BAA-F06E-2CD0-D3EF16F24BE1}"/>
              </a:ext>
            </a:extLst>
          </p:cNvPr>
          <p:cNvSpPr>
            <a:spLocks noGrp="1"/>
          </p:cNvSpPr>
          <p:nvPr>
            <p:ph type="dt" sz="half" idx="10"/>
          </p:nvPr>
        </p:nvSpPr>
        <p:spPr/>
        <p:txBody>
          <a:bodyPr/>
          <a:lstStyle/>
          <a:p>
            <a:endParaRPr lang="en-GB"/>
          </a:p>
        </p:txBody>
      </p:sp>
      <p:sp>
        <p:nvSpPr>
          <p:cNvPr id="3" name="Slide Number Placeholder 2">
            <a:extLst>
              <a:ext uri="{FF2B5EF4-FFF2-40B4-BE49-F238E27FC236}">
                <a16:creationId xmlns:a16="http://schemas.microsoft.com/office/drawing/2014/main" id="{78D3DDF2-446C-B247-40CE-F370408A1F50}"/>
              </a:ext>
            </a:extLst>
          </p:cNvPr>
          <p:cNvSpPr>
            <a:spLocks noGrp="1"/>
          </p:cNvSpPr>
          <p:nvPr>
            <p:ph type="sldNum" sz="quarter" idx="12"/>
          </p:nvPr>
        </p:nvSpPr>
        <p:spPr/>
        <p:txBody>
          <a:bodyPr/>
          <a:lstStyle/>
          <a:p>
            <a:fld id="{F8E47D07-9D1E-4FE9-B31A-2F5863681021}" type="slidenum">
              <a:rPr lang="en-GB" smtClean="0"/>
              <a:pPr/>
              <a:t>12</a:t>
            </a:fld>
            <a:endParaRPr lang="en-GB"/>
          </a:p>
        </p:txBody>
      </p:sp>
    </p:spTree>
    <p:custDataLst>
      <p:tags r:id="rId1"/>
    </p:custDataLst>
    <p:extLst>
      <p:ext uri="{BB962C8B-B14F-4D97-AF65-F5344CB8AC3E}">
        <p14:creationId xmlns:p14="http://schemas.microsoft.com/office/powerpoint/2010/main" val="380400205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ASTRAZENECA STANDARD TEMPLATE" val="EvVFCk6W"/>
  <p:tag name="ARTICULATE_DESIGN_ID_1_ASTRAZENECA STANDARD TEMPLATE" val="kGJp0GDe"/>
  <p:tag name="ARTICULATE_DESIGN_ID_ALTERNATIVE LAYOUTS" val="Bt42LpTg"/>
  <p:tag name="ARTICULATE_DESIGN_ID_1_ALTERNATIVE LAYOUTS" val="Pu40bbUa"/>
  <p:tag name="ARTICULATE_DESIGN_ID_AGENDAS" val="ut6QGGsg"/>
  <p:tag name="ARTICULATE_DESIGN_ID_1_AGENDAS" val="zZqOLfMe"/>
  <p:tag name="ARTICULATE_DESIGN_ID_KEY MESSAGE LAYOUTS" val="EG1WQXxn"/>
  <p:tag name="ARTICULATE_DESIGN_ID_LISTS" val="M0QWvWS1"/>
  <p:tag name="ARTICULATE_DESIGN_ID_1_KEY MESSAGE LAYOUTS" val="ks627C6Q"/>
  <p:tag name="ARTICULATE_DESIGN_ID_DIAGRAMS" val="EHtI07Fq"/>
  <p:tag name="ARTICULATE_DESIGN_ID_ALTERNATIVE CONTENT LAYOUTS" val="ywJnDDcd"/>
  <p:tag name="ARTICULATE_DESIGN_ID_PERSONNEL" val="nHHLeDJ2"/>
  <p:tag name="ARTICULATE_DESIGN_ID_STAFF AND ORGANISATIONS" val="fzkdDkSo"/>
  <p:tag name="ARTICULATE_DESIGN_ID_1_ALTERNATIVE CONTENT LAYOUTS" val="iY0BipYY"/>
  <p:tag name="ARTICULATE_DESIGN_ID_1_LISTS" val="vezrIkHU"/>
  <p:tag name="ARTICULATE_DESIGN_ID_1_STAFF AND ORGANISATIONS" val="gu0rVs6s"/>
  <p:tag name="BRANDIN_CONFIG" val="CONFIG.INI"/>
  <p:tag name="BRANDIN_CHARTS" val="PROCESS CHARTS"/>
  <p:tag name="BRANDIN_RULES" val="RUN RULES"/>
  <p:tag name="ARTICULATE_DESIGN_ID_LOGO HOLDERS" val="frTQuPG5"/>
  <p:tag name="ARTICULATE_DESIGN_ID_SPEAKERS" val="lTM5UYkU"/>
  <p:tag name="ARTICULATE_DESIGN_ID_TEXT LAYOUTS" val="4lYw8SxY"/>
  <p:tag name="ARTICULATE_DESIGN_ID_KEY STATEMENTS" val="PiA9xBfC"/>
  <p:tag name="ARTICULATE_DESIGN_ID_TEXT WITH IMAGE" val="bQgCS8wS"/>
  <p:tag name="ARTICULATE_DESIGN_ID_TEXT WITH IMAGE LAYOUTS" val="4MQoe47W"/>
  <p:tag name="BRANDIN_SMARTPASTE" val="ACTIVE"/>
  <p:tag name="BRANDIN_WORKSPACE_NAME" val="AstraZeneca"/>
  <p:tag name="ARTICULATE_SLIDE_THUMBNAIL_REFRESH" val="1"/>
  <p:tag name="ARTICULATE_PROJECT_OPEN" val="0"/>
  <p:tag name="ARTICULATE_SLIDE_COUNT" val="3"/>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SSET_SIZE_ON_INSERT" val="3676.5,997.5"/>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SSET_SIZE_ON_INSERT" val="3676.5,997.5"/>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SSET_SIZE_ON_INSERT" val="3676.5,997.5"/>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SSET_SIZE_ON_INSERT" val="3676.5,997.5"/>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SSET_SIZE_ON_INSERT" val="3676.5,997.5"/>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AstraZeneca Standard Template">
  <a:themeElements>
    <a:clrScheme name="AstraZeneca 2024">
      <a:dk1>
        <a:srgbClr val="3F4444"/>
      </a:dk1>
      <a:lt1>
        <a:srgbClr val="FFFFFF"/>
      </a:lt1>
      <a:dk2>
        <a:srgbClr val="003865"/>
      </a:dk2>
      <a:lt2>
        <a:srgbClr val="9DB0AC"/>
      </a:lt2>
      <a:accent1>
        <a:srgbClr val="830051"/>
      </a:accent1>
      <a:accent2>
        <a:srgbClr val="4D0030"/>
      </a:accent2>
      <a:accent3>
        <a:srgbClr val="D0006F"/>
      </a:accent3>
      <a:accent4>
        <a:srgbClr val="F0AB00"/>
      </a:accent4>
      <a:accent5>
        <a:srgbClr val="C4D600"/>
      </a:accent5>
      <a:accent6>
        <a:srgbClr val="68D2DF"/>
      </a:accent6>
      <a:hlink>
        <a:srgbClr val="D0006F"/>
      </a:hlink>
      <a:folHlink>
        <a:srgbClr val="4D0030"/>
      </a:folHlink>
    </a:clrScheme>
    <a:fontScheme name="Astra Zeneca">
      <a:majorFont>
        <a:latin typeface="Calisto M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normAutofit/>
      </a:bodyPr>
      <a:lstStyle>
        <a:defPPr algn="ctr">
          <a:lnSpc>
            <a:spcPct val="90000"/>
          </a:lnSpc>
          <a:spcAft>
            <a:spcPts val="600"/>
          </a:spcAft>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lnSpc>
            <a:spcPct val="90000"/>
          </a:lnSpc>
          <a:spcAft>
            <a:spcPts val="600"/>
          </a:spcAft>
          <a:defRPr dirty="0" err="1" smtClean="0"/>
        </a:defPPr>
      </a:lstStyle>
    </a:txDef>
  </a:objectDefaults>
  <a:extraClrSchemeLst/>
  <a:custClrLst>
    <a:custClr name="Purple">
      <a:srgbClr val="3C1053"/>
    </a:custClr>
    <a:custClr name="Graphite, Lighter 60%">
      <a:srgbClr val="B2B4B4"/>
    </a:custClr>
    <a:custClr name="Platinum, Lighter 60%">
      <a:srgbClr val="D8DFDE"/>
    </a:custClr>
    <a:custClr name="Navy, Lighter 60%">
      <a:srgbClr val="99AFC1"/>
    </a:custClr>
    <a:custClr name="Mulberry, Lighter 60%">
      <a:srgbClr val="CD99B9"/>
    </a:custClr>
    <a:custClr name="Dark Mulberry, Lighter 60%">
      <a:srgbClr val="B899AC"/>
    </a:custClr>
    <a:custClr name="Magenta, Lighter 60%">
      <a:srgbClr val="EC99C5"/>
    </a:custClr>
    <a:custClr name="Gold, Lighter 60%">
      <a:srgbClr val="F9DD99"/>
    </a:custClr>
    <a:custClr name="Lime Green, Lighter 60%">
      <a:srgbClr val="E7EF99"/>
    </a:custClr>
    <a:custClr name="Light Blue, Lighter 60%">
      <a:srgbClr val="C3EDF2"/>
    </a:custClr>
    <a:custClr name="Purple, Lighter 60%">
      <a:srgbClr val="B19FBA"/>
    </a:custClr>
    <a:custClr name="Graphite, Lighter 40%">
      <a:srgbClr val="8C8F8F"/>
    </a:custClr>
    <a:custClr name="Platinum, Lighter 40%">
      <a:srgbClr val="C4D0CD"/>
    </a:custClr>
    <a:custClr name="Navy, Lighter 40%">
      <a:srgbClr val="6688A3"/>
    </a:custClr>
    <a:custClr name="Mulberry, Lighter 40%">
      <a:srgbClr val="B56697"/>
    </a:custClr>
    <a:custClr name="Dark Mulberry, Lighter 40%">
      <a:srgbClr val="946683"/>
    </a:custClr>
    <a:custClr name="Magenta, Lighter 40%">
      <a:srgbClr val="E366A9"/>
    </a:custClr>
    <a:custClr name="Gold, Lighter 40%">
      <a:srgbClr val="F6CD66"/>
    </a:custClr>
    <a:custClr name="Lime Green, Lighter 40%">
      <a:srgbClr val="DCE666"/>
    </a:custClr>
    <a:custClr name="Light Blue, Lighter 40%">
      <a:srgbClr val="A4E4EC"/>
    </a:custClr>
    <a:custClr name="Purple, Lighter 40%">
      <a:srgbClr val="8A7098"/>
    </a:custClr>
    <a:custClr name="Graphite, Darker 40%">
      <a:srgbClr val="262929"/>
    </a:custClr>
    <a:custClr name="Platinum, Darker 40%">
      <a:srgbClr val="5E6A67"/>
    </a:custClr>
    <a:custClr name="Navy, Darker 40%">
      <a:srgbClr val="00223D"/>
    </a:custClr>
    <a:custClr name="Mulberry, Darker 40%">
      <a:srgbClr val="4F0031"/>
    </a:custClr>
    <a:custClr name="Dark Mulberry, Darker 40%">
      <a:srgbClr val="370421"/>
    </a:custClr>
    <a:custClr name="Magenta, Darker 40%">
      <a:srgbClr val="7D0043"/>
    </a:custClr>
    <a:custClr name="Gold, Darker 40%">
      <a:srgbClr val="906700"/>
    </a:custClr>
    <a:custClr name="Lime Green, Darker 40%">
      <a:srgbClr val="768000"/>
    </a:custClr>
    <a:custClr name="Light Blue, Darker 40%">
      <a:srgbClr val="3E7E86"/>
    </a:custClr>
    <a:custClr name="Purple, Darker 40%">
      <a:srgbClr val="240A32"/>
    </a:custClr>
    <a:custClr name="Graphite, Darker 60%">
      <a:srgbClr val="191B1B"/>
    </a:custClr>
    <a:custClr name="Platinum, Darker 60%">
      <a:srgbClr val="3F4645"/>
    </a:custClr>
    <a:custClr name="Navy, Darker 60%">
      <a:srgbClr val="001628"/>
    </a:custClr>
    <a:custClr name="Mulberry, Darker 60%">
      <a:srgbClr val="340020"/>
    </a:custClr>
    <a:custClr name="Dark Mulberry, Darker 60%">
      <a:srgbClr val="2C0017"/>
    </a:custClr>
    <a:custClr name="Magenta, Darker 60%">
      <a:srgbClr val="53002C"/>
    </a:custClr>
    <a:custClr name="Gold, Darker 60%">
      <a:srgbClr val="604400"/>
    </a:custClr>
    <a:custClr name="Lime Green, Darker 60%">
      <a:srgbClr val="4E5600"/>
    </a:custClr>
    <a:custClr name="Light Blue, Darker 60%">
      <a:srgbClr val="2A5459"/>
    </a:custClr>
  </a:custClrLst>
  <a:extLst>
    <a:ext uri="{05A4C25C-085E-4340-85A3-A5531E510DB2}">
      <thm15:themeFamily xmlns:thm15="http://schemas.microsoft.com/office/thememl/2012/main" name="ASTR 00000 - 2024 Template Updates 06.pptx" id="{13347634-B1C7-4BF3-8B96-7A28308A4953}" vid="{A607FC6E-2830-4884-B5EB-CE4D480CB8E4}"/>
    </a:ext>
  </a:extLst>
</a:theme>
</file>

<file path=ppt/theme/theme2.xml><?xml version="1.0" encoding="utf-8"?>
<a:theme xmlns:a="http://schemas.openxmlformats.org/drawingml/2006/main" name="Lists">
  <a:themeElements>
    <a:clrScheme name="AstraZeneca 2024">
      <a:dk1>
        <a:srgbClr val="3F4444"/>
      </a:dk1>
      <a:lt1>
        <a:srgbClr val="FFFFFF"/>
      </a:lt1>
      <a:dk2>
        <a:srgbClr val="003865"/>
      </a:dk2>
      <a:lt2>
        <a:srgbClr val="9DB0AC"/>
      </a:lt2>
      <a:accent1>
        <a:srgbClr val="830051"/>
      </a:accent1>
      <a:accent2>
        <a:srgbClr val="4D0030"/>
      </a:accent2>
      <a:accent3>
        <a:srgbClr val="D0006F"/>
      </a:accent3>
      <a:accent4>
        <a:srgbClr val="F0AB00"/>
      </a:accent4>
      <a:accent5>
        <a:srgbClr val="C4D600"/>
      </a:accent5>
      <a:accent6>
        <a:srgbClr val="68D2DF"/>
      </a:accent6>
      <a:hlink>
        <a:srgbClr val="D0006F"/>
      </a:hlink>
      <a:folHlink>
        <a:srgbClr val="4D0030"/>
      </a:folHlink>
    </a:clrScheme>
    <a:fontScheme name="Astra Zeneca">
      <a:majorFont>
        <a:latin typeface="Calisto M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normAutofit/>
      </a:bodyPr>
      <a:lstStyle>
        <a:defPPr algn="ctr">
          <a:lnSpc>
            <a:spcPct val="90000"/>
          </a:lnSpc>
          <a:spcAft>
            <a:spcPts val="600"/>
          </a:spcAft>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lnSpc>
            <a:spcPct val="90000"/>
          </a:lnSpc>
          <a:spcAft>
            <a:spcPts val="600"/>
          </a:spcAft>
          <a:defRPr dirty="0" err="1" smtClean="0"/>
        </a:defPPr>
      </a:lstStyle>
    </a:txDef>
  </a:objectDefaults>
  <a:extraClrSchemeLst/>
  <a:custClrLst>
    <a:custClr name="Purple">
      <a:srgbClr val="3C1053"/>
    </a:custClr>
    <a:custClr name="Graphite, Lighter 60%">
      <a:srgbClr val="B2B4B4"/>
    </a:custClr>
    <a:custClr name="Platinum, Lighter 60%">
      <a:srgbClr val="D8DFDE"/>
    </a:custClr>
    <a:custClr name="Navy, Lighter 60%">
      <a:srgbClr val="99AFC1"/>
    </a:custClr>
    <a:custClr name="Mulberry, Lighter 60%">
      <a:srgbClr val="CD99B9"/>
    </a:custClr>
    <a:custClr name="Dark Mulberry, Lighter 60%">
      <a:srgbClr val="B899AC"/>
    </a:custClr>
    <a:custClr name="Magenta, Lighter 60%">
      <a:srgbClr val="EC99C5"/>
    </a:custClr>
    <a:custClr name="Gold, Lighter 60%">
      <a:srgbClr val="F9DD99"/>
    </a:custClr>
    <a:custClr name="Lime Green, Lighter 60%">
      <a:srgbClr val="E7EF99"/>
    </a:custClr>
    <a:custClr name="Light Blue, Lighter 60%">
      <a:srgbClr val="C3EDF2"/>
    </a:custClr>
    <a:custClr name="Purple, Lighter 60%">
      <a:srgbClr val="B19FBA"/>
    </a:custClr>
    <a:custClr name="Graphite, Lighter 40%">
      <a:srgbClr val="8C8F8F"/>
    </a:custClr>
    <a:custClr name="Platinum, Lighter 40%">
      <a:srgbClr val="C4D0CD"/>
    </a:custClr>
    <a:custClr name="Navy, Lighter 40%">
      <a:srgbClr val="6688A3"/>
    </a:custClr>
    <a:custClr name="Mulberry, Lighter 40%">
      <a:srgbClr val="B56697"/>
    </a:custClr>
    <a:custClr name="Dark Mulberry, Lighter 40%">
      <a:srgbClr val="946683"/>
    </a:custClr>
    <a:custClr name="Magenta, Lighter 40%">
      <a:srgbClr val="E366A9"/>
    </a:custClr>
    <a:custClr name="Gold, Lighter 40%">
      <a:srgbClr val="F6CD66"/>
    </a:custClr>
    <a:custClr name="Lime Green, Lighter 40%">
      <a:srgbClr val="DCE666"/>
    </a:custClr>
    <a:custClr name="Light Blue, Lighter 40%">
      <a:srgbClr val="A4E4EC"/>
    </a:custClr>
    <a:custClr name="Purple, Lighter 40%">
      <a:srgbClr val="8A7098"/>
    </a:custClr>
    <a:custClr name="Graphite, Darker 40%">
      <a:srgbClr val="262929"/>
    </a:custClr>
    <a:custClr name="Platinum, Darker 40%">
      <a:srgbClr val="5E6A67"/>
    </a:custClr>
    <a:custClr name="Navy, Darker 40%">
      <a:srgbClr val="00223D"/>
    </a:custClr>
    <a:custClr name="Mulberry, Darker 40%">
      <a:srgbClr val="4F0031"/>
    </a:custClr>
    <a:custClr name="Dark Mulberry, Darker 40%">
      <a:srgbClr val="370421"/>
    </a:custClr>
    <a:custClr name="Magenta, Darker 40%">
      <a:srgbClr val="7D0043"/>
    </a:custClr>
    <a:custClr name="Gold, Darker 40%">
      <a:srgbClr val="906700"/>
    </a:custClr>
    <a:custClr name="Lime Green, Darker 40%">
      <a:srgbClr val="768000"/>
    </a:custClr>
    <a:custClr name="Light Blue, Darker 40%">
      <a:srgbClr val="3E7E86"/>
    </a:custClr>
    <a:custClr name="Purple, Darker 40%">
      <a:srgbClr val="240A32"/>
    </a:custClr>
    <a:custClr name="Graphite, Darker 60%">
      <a:srgbClr val="191B1B"/>
    </a:custClr>
    <a:custClr name="Platinum, Darker 60%">
      <a:srgbClr val="3F4645"/>
    </a:custClr>
    <a:custClr name="Navy, Darker 60%">
      <a:srgbClr val="001628"/>
    </a:custClr>
    <a:custClr name="Mulberry, Darker 60%">
      <a:srgbClr val="340020"/>
    </a:custClr>
    <a:custClr name="Dark Mulberry, Darker 60%">
      <a:srgbClr val="2C0017"/>
    </a:custClr>
    <a:custClr name="Magenta, Darker 60%">
      <a:srgbClr val="53002C"/>
    </a:custClr>
    <a:custClr name="Gold, Darker 60%">
      <a:srgbClr val="604400"/>
    </a:custClr>
    <a:custClr name="Lime Green, Darker 60%">
      <a:srgbClr val="4E5600"/>
    </a:custClr>
    <a:custClr name="Light Blue, Darker 60%">
      <a:srgbClr val="2A5459"/>
    </a:custClr>
  </a:custClrLst>
  <a:extLst>
    <a:ext uri="{05A4C25C-085E-4340-85A3-A5531E510DB2}">
      <thm15:themeFamily xmlns:thm15="http://schemas.microsoft.com/office/thememl/2012/main" name="ASTR 00000 - 2024 Template Updates 06.pptx" id="{13347634-B1C7-4BF3-8B96-7A28308A4953}" vid="{77FA3831-1A1E-46C2-AA8F-236D0717B83C}"/>
    </a:ext>
  </a:extLst>
</a:theme>
</file>

<file path=ppt/theme/theme3.xml><?xml version="1.0" encoding="utf-8"?>
<a:theme xmlns:a="http://schemas.openxmlformats.org/drawingml/2006/main" name="1_AstraZeneca Standard Template">
  <a:themeElements>
    <a:clrScheme name="AstraZeneca 2024">
      <a:dk1>
        <a:srgbClr val="3F4444"/>
      </a:dk1>
      <a:lt1>
        <a:srgbClr val="FFFFFF"/>
      </a:lt1>
      <a:dk2>
        <a:srgbClr val="003865"/>
      </a:dk2>
      <a:lt2>
        <a:srgbClr val="9DB0AC"/>
      </a:lt2>
      <a:accent1>
        <a:srgbClr val="830051"/>
      </a:accent1>
      <a:accent2>
        <a:srgbClr val="4D0030"/>
      </a:accent2>
      <a:accent3>
        <a:srgbClr val="D0006F"/>
      </a:accent3>
      <a:accent4>
        <a:srgbClr val="F0AB00"/>
      </a:accent4>
      <a:accent5>
        <a:srgbClr val="C4D600"/>
      </a:accent5>
      <a:accent6>
        <a:srgbClr val="68D2DF"/>
      </a:accent6>
      <a:hlink>
        <a:srgbClr val="D0006F"/>
      </a:hlink>
      <a:folHlink>
        <a:srgbClr val="4D0030"/>
      </a:folHlink>
    </a:clrScheme>
    <a:fontScheme name="Astra Zeneca">
      <a:majorFont>
        <a:latin typeface="Calisto M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normAutofit/>
      </a:bodyPr>
      <a:lstStyle>
        <a:defPPr algn="ctr">
          <a:lnSpc>
            <a:spcPct val="90000"/>
          </a:lnSpc>
          <a:spcAft>
            <a:spcPts val="600"/>
          </a:spcAft>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lnSpc>
            <a:spcPct val="90000"/>
          </a:lnSpc>
          <a:spcAft>
            <a:spcPts val="600"/>
          </a:spcAft>
          <a:defRPr dirty="0" err="1" smtClean="0"/>
        </a:defPPr>
      </a:lstStyle>
    </a:txDef>
  </a:objectDefaults>
  <a:extraClrSchemeLst/>
  <a:custClrLst>
    <a:custClr name="Purple">
      <a:srgbClr val="3C1053"/>
    </a:custClr>
    <a:custClr name="Graphite, Lighter 60%">
      <a:srgbClr val="B2B4B4"/>
    </a:custClr>
    <a:custClr name="Platinum, Lighter 60%">
      <a:srgbClr val="D8DFDE"/>
    </a:custClr>
    <a:custClr name="Navy, Lighter 60%">
      <a:srgbClr val="99AFC1"/>
    </a:custClr>
    <a:custClr name="Mulberry, Lighter 60%">
      <a:srgbClr val="CD99B9"/>
    </a:custClr>
    <a:custClr name="Dark Mulberry, Lighter 60%">
      <a:srgbClr val="B899AC"/>
    </a:custClr>
    <a:custClr name="Magenta, Lighter 60%">
      <a:srgbClr val="EC99C5"/>
    </a:custClr>
    <a:custClr name="Gold, Lighter 60%">
      <a:srgbClr val="F9DD99"/>
    </a:custClr>
    <a:custClr name="Lime Green, Lighter 60%">
      <a:srgbClr val="E7EF99"/>
    </a:custClr>
    <a:custClr name="Light Blue, Lighter 60%">
      <a:srgbClr val="C3EDF2"/>
    </a:custClr>
    <a:custClr name="Purple, Lighter 60%">
      <a:srgbClr val="B19FBA"/>
    </a:custClr>
    <a:custClr name="Graphite, Lighter 40%">
      <a:srgbClr val="8C8F8F"/>
    </a:custClr>
    <a:custClr name="Platinum, Lighter 40%">
      <a:srgbClr val="C4D0CD"/>
    </a:custClr>
    <a:custClr name="Navy, Lighter 40%">
      <a:srgbClr val="6688A3"/>
    </a:custClr>
    <a:custClr name="Mulberry, Lighter 40%">
      <a:srgbClr val="B56697"/>
    </a:custClr>
    <a:custClr name="Dark Mulberry, Lighter 40%">
      <a:srgbClr val="946683"/>
    </a:custClr>
    <a:custClr name="Magenta, Lighter 40%">
      <a:srgbClr val="E366A9"/>
    </a:custClr>
    <a:custClr name="Gold, Lighter 40%">
      <a:srgbClr val="F6CD66"/>
    </a:custClr>
    <a:custClr name="Lime Green, Lighter 40%">
      <a:srgbClr val="DCE666"/>
    </a:custClr>
    <a:custClr name="Light Blue, Lighter 40%">
      <a:srgbClr val="A4E4EC"/>
    </a:custClr>
    <a:custClr name="Purple, Lighter 40%">
      <a:srgbClr val="8A7098"/>
    </a:custClr>
    <a:custClr name="Graphite, Darker 40%">
      <a:srgbClr val="262929"/>
    </a:custClr>
    <a:custClr name="Platinum, Darker 40%">
      <a:srgbClr val="5E6A67"/>
    </a:custClr>
    <a:custClr name="Navy, Darker 40%">
      <a:srgbClr val="00223D"/>
    </a:custClr>
    <a:custClr name="Mulberry, Darker 40%">
      <a:srgbClr val="4F0031"/>
    </a:custClr>
    <a:custClr name="Dark Mulberry, Darker 40%">
      <a:srgbClr val="370421"/>
    </a:custClr>
    <a:custClr name="Magenta, Darker 40%">
      <a:srgbClr val="7D0043"/>
    </a:custClr>
    <a:custClr name="Gold, Darker 40%">
      <a:srgbClr val="906700"/>
    </a:custClr>
    <a:custClr name="Lime Green, Darker 40%">
      <a:srgbClr val="768000"/>
    </a:custClr>
    <a:custClr name="Light Blue, Darker 40%">
      <a:srgbClr val="3E7E86"/>
    </a:custClr>
    <a:custClr name="Purple, Darker 40%">
      <a:srgbClr val="240A32"/>
    </a:custClr>
    <a:custClr name="Graphite, Darker 60%">
      <a:srgbClr val="191B1B"/>
    </a:custClr>
    <a:custClr name="Platinum, Darker 60%">
      <a:srgbClr val="3F4645"/>
    </a:custClr>
    <a:custClr name="Navy, Darker 60%">
      <a:srgbClr val="001628"/>
    </a:custClr>
    <a:custClr name="Mulberry, Darker 60%">
      <a:srgbClr val="340020"/>
    </a:custClr>
    <a:custClr name="Dark Mulberry, Darker 60%">
      <a:srgbClr val="2C0017"/>
    </a:custClr>
    <a:custClr name="Magenta, Darker 60%">
      <a:srgbClr val="53002C"/>
    </a:custClr>
    <a:custClr name="Gold, Darker 60%">
      <a:srgbClr val="604400"/>
    </a:custClr>
    <a:custClr name="Lime Green, Darker 60%">
      <a:srgbClr val="4E5600"/>
    </a:custClr>
    <a:custClr name="Light Blue, Darker 60%">
      <a:srgbClr val="2A5459"/>
    </a:custClr>
  </a:custClrLst>
  <a:extLst>
    <a:ext uri="{05A4C25C-085E-4340-85A3-A5531E510DB2}">
      <thm15:themeFamily xmlns:thm15="http://schemas.microsoft.com/office/thememl/2012/main" name="Windows - 2024 Template Updates 06.pptx" id="{6AE89310-5A50-4DFB-83E5-684F5C7D872A}" vid="{A22A8D6A-9BB7-4426-A052-364E607EB841}"/>
    </a:ext>
  </a:extLst>
</a:theme>
</file>

<file path=ppt/theme/theme4.xml><?xml version="1.0" encoding="utf-8"?>
<a:theme xmlns:a="http://schemas.openxmlformats.org/drawingml/2006/main" name="Alternative Content Layouts">
  <a:themeElements>
    <a:clrScheme name="AstraZeneca 2024">
      <a:dk1>
        <a:srgbClr val="3F4444"/>
      </a:dk1>
      <a:lt1>
        <a:srgbClr val="FFFFFF"/>
      </a:lt1>
      <a:dk2>
        <a:srgbClr val="003865"/>
      </a:dk2>
      <a:lt2>
        <a:srgbClr val="9DB0AC"/>
      </a:lt2>
      <a:accent1>
        <a:srgbClr val="830051"/>
      </a:accent1>
      <a:accent2>
        <a:srgbClr val="4D0030"/>
      </a:accent2>
      <a:accent3>
        <a:srgbClr val="D0006F"/>
      </a:accent3>
      <a:accent4>
        <a:srgbClr val="F0AB00"/>
      </a:accent4>
      <a:accent5>
        <a:srgbClr val="C4D600"/>
      </a:accent5>
      <a:accent6>
        <a:srgbClr val="68D2DF"/>
      </a:accent6>
      <a:hlink>
        <a:srgbClr val="D0006F"/>
      </a:hlink>
      <a:folHlink>
        <a:srgbClr val="4D0030"/>
      </a:folHlink>
    </a:clrScheme>
    <a:fontScheme name="Astra Zeneca">
      <a:majorFont>
        <a:latin typeface="Calisto M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normAutofit/>
      </a:bodyPr>
      <a:lstStyle>
        <a:defPPr algn="ctr">
          <a:lnSpc>
            <a:spcPct val="90000"/>
          </a:lnSpc>
          <a:spcAft>
            <a:spcPts val="600"/>
          </a:spcAft>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lnSpc>
            <a:spcPct val="90000"/>
          </a:lnSpc>
          <a:spcAft>
            <a:spcPts val="600"/>
          </a:spcAft>
          <a:defRPr dirty="0" err="1" smtClean="0"/>
        </a:defPPr>
      </a:lstStyle>
    </a:txDef>
  </a:objectDefaults>
  <a:extraClrSchemeLst/>
  <a:custClrLst>
    <a:custClr name="Purple">
      <a:srgbClr val="3C1053"/>
    </a:custClr>
    <a:custClr name="Graphite, Lighter 60%">
      <a:srgbClr val="B2B4B4"/>
    </a:custClr>
    <a:custClr name="Platinum, Lighter 60%">
      <a:srgbClr val="D8DFDE"/>
    </a:custClr>
    <a:custClr name="Navy, Lighter 60%">
      <a:srgbClr val="99AFC1"/>
    </a:custClr>
    <a:custClr name="Mulberry, Lighter 60%">
      <a:srgbClr val="CD99B9"/>
    </a:custClr>
    <a:custClr name="Dark Mulberry, Lighter 60%">
      <a:srgbClr val="B899AC"/>
    </a:custClr>
    <a:custClr name="Magenta, Lighter 60%">
      <a:srgbClr val="EC99C5"/>
    </a:custClr>
    <a:custClr name="Gold, Lighter 60%">
      <a:srgbClr val="F9DD99"/>
    </a:custClr>
    <a:custClr name="Lime Green, Lighter 60%">
      <a:srgbClr val="E7EF99"/>
    </a:custClr>
    <a:custClr name="Light Blue, Lighter 60%">
      <a:srgbClr val="C3EDF2"/>
    </a:custClr>
    <a:custClr name="Purple, Lighter 60%">
      <a:srgbClr val="B19FBA"/>
    </a:custClr>
    <a:custClr name="Graphite, Lighter 40%">
      <a:srgbClr val="8C8F8F"/>
    </a:custClr>
    <a:custClr name="Platinum, Lighter 40%">
      <a:srgbClr val="C4D0CD"/>
    </a:custClr>
    <a:custClr name="Navy, Lighter 40%">
      <a:srgbClr val="6688A3"/>
    </a:custClr>
    <a:custClr name="Mulberry, Lighter 40%">
      <a:srgbClr val="B56697"/>
    </a:custClr>
    <a:custClr name="Dark Mulberry, Lighter 40%">
      <a:srgbClr val="946683"/>
    </a:custClr>
    <a:custClr name="Magenta, Lighter 40%">
      <a:srgbClr val="E366A9"/>
    </a:custClr>
    <a:custClr name="Gold, Lighter 40%">
      <a:srgbClr val="F6CD66"/>
    </a:custClr>
    <a:custClr name="Lime Green, Lighter 40%">
      <a:srgbClr val="DCE666"/>
    </a:custClr>
    <a:custClr name="Light Blue, Lighter 40%">
      <a:srgbClr val="A4E4EC"/>
    </a:custClr>
    <a:custClr name="Purple, Lighter 40%">
      <a:srgbClr val="8A7098"/>
    </a:custClr>
    <a:custClr name="Graphite, Darker 40%">
      <a:srgbClr val="262929"/>
    </a:custClr>
    <a:custClr name="Platinum, Darker 40%">
      <a:srgbClr val="5E6A67"/>
    </a:custClr>
    <a:custClr name="Navy, Darker 40%">
      <a:srgbClr val="00223D"/>
    </a:custClr>
    <a:custClr name="Mulberry, Darker 40%">
      <a:srgbClr val="4F0031"/>
    </a:custClr>
    <a:custClr name="Dark Mulberry, Darker 40%">
      <a:srgbClr val="370421"/>
    </a:custClr>
    <a:custClr name="Magenta, Darker 40%">
      <a:srgbClr val="7D0043"/>
    </a:custClr>
    <a:custClr name="Gold, Darker 40%">
      <a:srgbClr val="906700"/>
    </a:custClr>
    <a:custClr name="Lime Green, Darker 40%">
      <a:srgbClr val="768000"/>
    </a:custClr>
    <a:custClr name="Light Blue, Darker 40%">
      <a:srgbClr val="3E7E86"/>
    </a:custClr>
    <a:custClr name="Purple, Darker 40%">
      <a:srgbClr val="240A32"/>
    </a:custClr>
    <a:custClr name="Graphite, Darker 60%">
      <a:srgbClr val="191B1B"/>
    </a:custClr>
    <a:custClr name="Platinum, Darker 60%">
      <a:srgbClr val="3F4645"/>
    </a:custClr>
    <a:custClr name="Navy, Darker 60%">
      <a:srgbClr val="001628"/>
    </a:custClr>
    <a:custClr name="Mulberry, Darker 60%">
      <a:srgbClr val="340020"/>
    </a:custClr>
    <a:custClr name="Dark Mulberry, Darker 60%">
      <a:srgbClr val="2C0017"/>
    </a:custClr>
    <a:custClr name="Magenta, Darker 60%">
      <a:srgbClr val="53002C"/>
    </a:custClr>
    <a:custClr name="Gold, Darker 60%">
      <a:srgbClr val="604400"/>
    </a:custClr>
    <a:custClr name="Lime Green, Darker 60%">
      <a:srgbClr val="4E5600"/>
    </a:custClr>
    <a:custClr name="Light Blue, Darker 60%">
      <a:srgbClr val="2A5459"/>
    </a:custClr>
  </a:custClrLst>
  <a:extLst>
    <a:ext uri="{05A4C25C-085E-4340-85A3-A5531E510DB2}">
      <thm15:themeFamily xmlns:thm15="http://schemas.microsoft.com/office/thememl/2012/main" name="ASTR 00000 - 2024 Template Updates 06.pptx" id="{13347634-B1C7-4BF3-8B96-7A28308A4953}" vid="{DC08CE33-E53E-474E-8D0E-635C1B213002}"/>
    </a:ext>
  </a:extLst>
</a:theme>
</file>

<file path=ppt/theme/theme5.xml><?xml version="1.0" encoding="utf-8"?>
<a:theme xmlns:a="http://schemas.openxmlformats.org/drawingml/2006/main" name="Text with Image Layouts">
  <a:themeElements>
    <a:clrScheme name="AstraZeneca 2024">
      <a:dk1>
        <a:srgbClr val="3F4444"/>
      </a:dk1>
      <a:lt1>
        <a:srgbClr val="FFFFFF"/>
      </a:lt1>
      <a:dk2>
        <a:srgbClr val="003865"/>
      </a:dk2>
      <a:lt2>
        <a:srgbClr val="9DB0AC"/>
      </a:lt2>
      <a:accent1>
        <a:srgbClr val="830051"/>
      </a:accent1>
      <a:accent2>
        <a:srgbClr val="4D0030"/>
      </a:accent2>
      <a:accent3>
        <a:srgbClr val="D0006F"/>
      </a:accent3>
      <a:accent4>
        <a:srgbClr val="F0AB00"/>
      </a:accent4>
      <a:accent5>
        <a:srgbClr val="C4D600"/>
      </a:accent5>
      <a:accent6>
        <a:srgbClr val="68D2DF"/>
      </a:accent6>
      <a:hlink>
        <a:srgbClr val="D0006F"/>
      </a:hlink>
      <a:folHlink>
        <a:srgbClr val="4D0030"/>
      </a:folHlink>
    </a:clrScheme>
    <a:fontScheme name="Astra Zeneca">
      <a:majorFont>
        <a:latin typeface="Calisto M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normAutofit/>
      </a:bodyPr>
      <a:lstStyle>
        <a:defPPr algn="ctr">
          <a:lnSpc>
            <a:spcPct val="90000"/>
          </a:lnSpc>
          <a:spcAft>
            <a:spcPts val="600"/>
          </a:spcAft>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lnSpc>
            <a:spcPct val="90000"/>
          </a:lnSpc>
          <a:spcAft>
            <a:spcPts val="600"/>
          </a:spcAft>
          <a:defRPr dirty="0" err="1" smtClean="0"/>
        </a:defPPr>
      </a:lstStyle>
    </a:txDef>
  </a:objectDefaults>
  <a:extraClrSchemeLst/>
  <a:custClrLst>
    <a:custClr name="Purple">
      <a:srgbClr val="3C1053"/>
    </a:custClr>
    <a:custClr name="Graphite, Lighter 60%">
      <a:srgbClr val="B2B4B4"/>
    </a:custClr>
    <a:custClr name="Platinum, Lighter 60%">
      <a:srgbClr val="D8DFDE"/>
    </a:custClr>
    <a:custClr name="Navy, Lighter 60%">
      <a:srgbClr val="99AFC1"/>
    </a:custClr>
    <a:custClr name="Mulberry, Lighter 60%">
      <a:srgbClr val="CD99B9"/>
    </a:custClr>
    <a:custClr name="Dark Mulberry, Lighter 60%">
      <a:srgbClr val="B899AC"/>
    </a:custClr>
    <a:custClr name="Magenta, Lighter 60%">
      <a:srgbClr val="EC99C5"/>
    </a:custClr>
    <a:custClr name="Gold, Lighter 60%">
      <a:srgbClr val="F9DD99"/>
    </a:custClr>
    <a:custClr name="Lime Green, Lighter 60%">
      <a:srgbClr val="E7EF99"/>
    </a:custClr>
    <a:custClr name="Light Blue, Lighter 60%">
      <a:srgbClr val="C3EDF2"/>
    </a:custClr>
    <a:custClr name="Purple, Lighter 60%">
      <a:srgbClr val="B19FBA"/>
    </a:custClr>
    <a:custClr name="Graphite, Lighter 40%">
      <a:srgbClr val="8C8F8F"/>
    </a:custClr>
    <a:custClr name="Platinum, Lighter 40%">
      <a:srgbClr val="C4D0CD"/>
    </a:custClr>
    <a:custClr name="Navy, Lighter 40%">
      <a:srgbClr val="6688A3"/>
    </a:custClr>
    <a:custClr name="Mulberry, Lighter 40%">
      <a:srgbClr val="B56697"/>
    </a:custClr>
    <a:custClr name="Dark Mulberry, Lighter 40%">
      <a:srgbClr val="946683"/>
    </a:custClr>
    <a:custClr name="Magenta, Lighter 40%">
      <a:srgbClr val="E366A9"/>
    </a:custClr>
    <a:custClr name="Gold, Lighter 40%">
      <a:srgbClr val="F6CD66"/>
    </a:custClr>
    <a:custClr name="Lime Green, Lighter 40%">
      <a:srgbClr val="DCE666"/>
    </a:custClr>
    <a:custClr name="Light Blue, Lighter 40%">
      <a:srgbClr val="A4E4EC"/>
    </a:custClr>
    <a:custClr name="Purple, Lighter 40%">
      <a:srgbClr val="8A7098"/>
    </a:custClr>
    <a:custClr name="Graphite, Darker 40%">
      <a:srgbClr val="262929"/>
    </a:custClr>
    <a:custClr name="Platinum, Darker 40%">
      <a:srgbClr val="5E6A67"/>
    </a:custClr>
    <a:custClr name="Navy, Darker 40%">
      <a:srgbClr val="00223D"/>
    </a:custClr>
    <a:custClr name="Mulberry, Darker 40%">
      <a:srgbClr val="4F0031"/>
    </a:custClr>
    <a:custClr name="Dark Mulberry, Darker 40%">
      <a:srgbClr val="370421"/>
    </a:custClr>
    <a:custClr name="Magenta, Darker 40%">
      <a:srgbClr val="7D0043"/>
    </a:custClr>
    <a:custClr name="Gold, Darker 40%">
      <a:srgbClr val="906700"/>
    </a:custClr>
    <a:custClr name="Lime Green, Darker 40%">
      <a:srgbClr val="768000"/>
    </a:custClr>
    <a:custClr name="Light Blue, Darker 40%">
      <a:srgbClr val="3E7E86"/>
    </a:custClr>
    <a:custClr name="Purple, Darker 40%">
      <a:srgbClr val="240A32"/>
    </a:custClr>
    <a:custClr name="Graphite, Darker 60%">
      <a:srgbClr val="191B1B"/>
    </a:custClr>
    <a:custClr name="Platinum, Darker 60%">
      <a:srgbClr val="3F4645"/>
    </a:custClr>
    <a:custClr name="Navy, Darker 60%">
      <a:srgbClr val="001628"/>
    </a:custClr>
    <a:custClr name="Mulberry, Darker 60%">
      <a:srgbClr val="340020"/>
    </a:custClr>
    <a:custClr name="Dark Mulberry, Darker 60%">
      <a:srgbClr val="2C0017"/>
    </a:custClr>
    <a:custClr name="Magenta, Darker 60%">
      <a:srgbClr val="53002C"/>
    </a:custClr>
    <a:custClr name="Gold, Darker 60%">
      <a:srgbClr val="604400"/>
    </a:custClr>
    <a:custClr name="Lime Green, Darker 60%">
      <a:srgbClr val="4E5600"/>
    </a:custClr>
    <a:custClr name="Light Blue, Darker 60%">
      <a:srgbClr val="2A5459"/>
    </a:custClr>
  </a:custClrLst>
  <a:extLst>
    <a:ext uri="{05A4C25C-085E-4340-85A3-A5531E510DB2}">
      <thm15:themeFamily xmlns:thm15="http://schemas.microsoft.com/office/thememl/2012/main" name="ASTR 00000 - 2024 Template Updates 06.pptx" id="{13347634-B1C7-4BF3-8B96-7A28308A4953}" vid="{2D2830D5-1DBF-4A65-8ECB-5F94A09CA94B}"/>
    </a:ext>
  </a:extLst>
</a:theme>
</file>

<file path=ppt/theme/theme6.xml><?xml version="1.0" encoding="utf-8"?>
<a:theme xmlns:a="http://schemas.openxmlformats.org/drawingml/2006/main" name="Office Theme">
  <a:themeElements>
    <a:clrScheme name="AstraZeneca 2020">
      <a:dk1>
        <a:srgbClr val="3F4444"/>
      </a:dk1>
      <a:lt1>
        <a:srgbClr val="FFFFFF"/>
      </a:lt1>
      <a:dk2>
        <a:srgbClr val="003865"/>
      </a:dk2>
      <a:lt2>
        <a:srgbClr val="9DB0AC"/>
      </a:lt2>
      <a:accent1>
        <a:srgbClr val="830051"/>
      </a:accent1>
      <a:accent2>
        <a:srgbClr val="F0AB00"/>
      </a:accent2>
      <a:accent3>
        <a:srgbClr val="D0006F"/>
      </a:accent3>
      <a:accent4>
        <a:srgbClr val="3C1053"/>
      </a:accent4>
      <a:accent5>
        <a:srgbClr val="C4D600"/>
      </a:accent5>
      <a:accent6>
        <a:srgbClr val="68D2DF"/>
      </a:accent6>
      <a:hlink>
        <a:srgbClr val="68D2DF"/>
      </a:hlink>
      <a:folHlink>
        <a:srgbClr val="D0006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Purple">
      <a:srgbClr val="3C1053"/>
    </a:custClr>
    <a:custClr name="Graphite, Lighter 60%">
      <a:srgbClr val="B2B4B4"/>
    </a:custClr>
    <a:custClr name="Platinum, Lighter 60%">
      <a:srgbClr val="D8DFDE"/>
    </a:custClr>
    <a:custClr name="Navy, Lighter 60%">
      <a:srgbClr val="99AFC1"/>
    </a:custClr>
    <a:custClr name="Mulberry, Lighter 60%">
      <a:srgbClr val="CD99B9"/>
    </a:custClr>
    <a:custClr name="Dark Mulberry, Lighter 60%">
      <a:srgbClr val="B899AC"/>
    </a:custClr>
    <a:custClr name="Magenta, Lighter 60%">
      <a:srgbClr val="EC99C5"/>
    </a:custClr>
    <a:custClr name="Gold, Lighter 60%">
      <a:srgbClr val="F9DD99"/>
    </a:custClr>
    <a:custClr name="Lime Green, Lighter 60%">
      <a:srgbClr val="E7EF99"/>
    </a:custClr>
    <a:custClr name="Light Blue, Lighter 60%">
      <a:srgbClr val="C3EDF2"/>
    </a:custClr>
    <a:custClr name="Purple, Lighter 60%">
      <a:srgbClr val="B19FBA"/>
    </a:custClr>
    <a:custClr name="Graphite, Lighter 40%">
      <a:srgbClr val="8C8F8F"/>
    </a:custClr>
    <a:custClr name="Platinum, Lighter 40%">
      <a:srgbClr val="C4D0CD"/>
    </a:custClr>
    <a:custClr name="Navy, Lighter 40%">
      <a:srgbClr val="6688A3"/>
    </a:custClr>
    <a:custClr name="Mulberry, Lighter 40%">
      <a:srgbClr val="B56697"/>
    </a:custClr>
    <a:custClr name="Dark Mulberry, Lighter 40%">
      <a:srgbClr val="946683"/>
    </a:custClr>
    <a:custClr name="Magenta, Lighter 40%">
      <a:srgbClr val="E366A9"/>
    </a:custClr>
    <a:custClr name="Gold, Lighter 40%">
      <a:srgbClr val="F6CD66"/>
    </a:custClr>
    <a:custClr name="Lime Green, Lighter 40%">
      <a:srgbClr val="DCE666"/>
    </a:custClr>
    <a:custClr name="Light Blue, Lighter 40%">
      <a:srgbClr val="A4E4EC"/>
    </a:custClr>
    <a:custClr name="Purple, Lighter 40%">
      <a:srgbClr val="8A7098"/>
    </a:custClr>
    <a:custClr name="Graphite, Darker 40%">
      <a:srgbClr val="262929"/>
    </a:custClr>
    <a:custClr name="Platinum, Darker 40%">
      <a:srgbClr val="5E6A67"/>
    </a:custClr>
    <a:custClr name="Navy, Darker 40%">
      <a:srgbClr val="00223D"/>
    </a:custClr>
    <a:custClr name="Mulberry, Darker 40%">
      <a:srgbClr val="4F0031"/>
    </a:custClr>
    <a:custClr name="Dark Mulberry, Darker 40%">
      <a:srgbClr val="370421"/>
    </a:custClr>
    <a:custClr name="Magenta, Darker 40%">
      <a:srgbClr val="7D0043"/>
    </a:custClr>
    <a:custClr name="Gold, Darker 40%">
      <a:srgbClr val="906700"/>
    </a:custClr>
    <a:custClr name="Lime Green, Darker 40%">
      <a:srgbClr val="768000"/>
    </a:custClr>
    <a:custClr name="Light Blue, Darker 40%">
      <a:srgbClr val="3E7E86"/>
    </a:custClr>
    <a:custClr name="Purple, Darker 40%">
      <a:srgbClr val="240A32"/>
    </a:custClr>
    <a:custClr name="Graphite, Darker 60%">
      <a:srgbClr val="191B1B"/>
    </a:custClr>
    <a:custClr name="Platinum, Darker 60%">
      <a:srgbClr val="3F4645"/>
    </a:custClr>
    <a:custClr name="Navy, Darker 60%">
      <a:srgbClr val="001628"/>
    </a:custClr>
    <a:custClr name="Mulberry, Darker 60%">
      <a:srgbClr val="340020"/>
    </a:custClr>
    <a:custClr name="Dark Mulberry, Darker 60%">
      <a:srgbClr val="2C0017"/>
    </a:custClr>
    <a:custClr name="Magenta, Darker 60%">
      <a:srgbClr val="53002C"/>
    </a:custClr>
    <a:custClr name="Gold, Darker 60%">
      <a:srgbClr val="604400"/>
    </a:custClr>
    <a:custClr name="Lime Green, Darker 60%">
      <a:srgbClr val="4E5600"/>
    </a:custClr>
    <a:custClr name="Light Blue, Darker 60%">
      <a:srgbClr val="2A5459"/>
    </a:custClr>
  </a:custClr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AstraZeneca 2020">
      <a:dk1>
        <a:srgbClr val="3F4444"/>
      </a:dk1>
      <a:lt1>
        <a:srgbClr val="FFFFFF"/>
      </a:lt1>
      <a:dk2>
        <a:srgbClr val="003865"/>
      </a:dk2>
      <a:lt2>
        <a:srgbClr val="9DB0AC"/>
      </a:lt2>
      <a:accent1>
        <a:srgbClr val="830051"/>
      </a:accent1>
      <a:accent2>
        <a:srgbClr val="F0AB00"/>
      </a:accent2>
      <a:accent3>
        <a:srgbClr val="D0006F"/>
      </a:accent3>
      <a:accent4>
        <a:srgbClr val="3C1053"/>
      </a:accent4>
      <a:accent5>
        <a:srgbClr val="C4D600"/>
      </a:accent5>
      <a:accent6>
        <a:srgbClr val="68D2DF"/>
      </a:accent6>
      <a:hlink>
        <a:srgbClr val="68D2DF"/>
      </a:hlink>
      <a:folHlink>
        <a:srgbClr val="D0006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Purple">
      <a:srgbClr val="3C1053"/>
    </a:custClr>
    <a:custClr name="Graphite, Lighter 60%">
      <a:srgbClr val="B2B4B4"/>
    </a:custClr>
    <a:custClr name="Platinum, Lighter 60%">
      <a:srgbClr val="D8DFDE"/>
    </a:custClr>
    <a:custClr name="Navy, Lighter 60%">
      <a:srgbClr val="99AFC1"/>
    </a:custClr>
    <a:custClr name="Mulberry, Lighter 60%">
      <a:srgbClr val="CD99B9"/>
    </a:custClr>
    <a:custClr name="Dark Mulberry, Lighter 60%">
      <a:srgbClr val="B899AC"/>
    </a:custClr>
    <a:custClr name="Magenta, Lighter 60%">
      <a:srgbClr val="EC99C5"/>
    </a:custClr>
    <a:custClr name="Gold, Lighter 60%">
      <a:srgbClr val="F9DD99"/>
    </a:custClr>
    <a:custClr name="Lime Green, Lighter 60%">
      <a:srgbClr val="E7EF99"/>
    </a:custClr>
    <a:custClr name="Light Blue, Lighter 60%">
      <a:srgbClr val="C3EDF2"/>
    </a:custClr>
    <a:custClr name="Purple, Lighter 60%">
      <a:srgbClr val="B19FBA"/>
    </a:custClr>
    <a:custClr name="Graphite, Lighter 40%">
      <a:srgbClr val="8C8F8F"/>
    </a:custClr>
    <a:custClr name="Platinum, Lighter 40%">
      <a:srgbClr val="C4D0CD"/>
    </a:custClr>
    <a:custClr name="Navy, Lighter 40%">
      <a:srgbClr val="6688A3"/>
    </a:custClr>
    <a:custClr name="Mulberry, Lighter 40%">
      <a:srgbClr val="B56697"/>
    </a:custClr>
    <a:custClr name="Dark Mulberry, Lighter 40%">
      <a:srgbClr val="946683"/>
    </a:custClr>
    <a:custClr name="Magenta, Lighter 40%">
      <a:srgbClr val="E366A9"/>
    </a:custClr>
    <a:custClr name="Gold, Lighter 40%">
      <a:srgbClr val="F6CD66"/>
    </a:custClr>
    <a:custClr name="Lime Green, Lighter 40%">
      <a:srgbClr val="DCE666"/>
    </a:custClr>
    <a:custClr name="Light Blue, Lighter 40%">
      <a:srgbClr val="A4E4EC"/>
    </a:custClr>
    <a:custClr name="Purple, Lighter 40%">
      <a:srgbClr val="8A7098"/>
    </a:custClr>
    <a:custClr name="Graphite, Darker 40%">
      <a:srgbClr val="262929"/>
    </a:custClr>
    <a:custClr name="Platinum, Darker 40%">
      <a:srgbClr val="5E6A67"/>
    </a:custClr>
    <a:custClr name="Navy, Darker 40%">
      <a:srgbClr val="00223D"/>
    </a:custClr>
    <a:custClr name="Mulberry, Darker 40%">
      <a:srgbClr val="4F0031"/>
    </a:custClr>
    <a:custClr name="Dark Mulberry, Darker 40%">
      <a:srgbClr val="370421"/>
    </a:custClr>
    <a:custClr name="Magenta, Darker 40%">
      <a:srgbClr val="7D0043"/>
    </a:custClr>
    <a:custClr name="Gold, Darker 40%">
      <a:srgbClr val="906700"/>
    </a:custClr>
    <a:custClr name="Lime Green, Darker 40%">
      <a:srgbClr val="768000"/>
    </a:custClr>
    <a:custClr name="Light Blue, Darker 40%">
      <a:srgbClr val="3E7E86"/>
    </a:custClr>
    <a:custClr name="Purple, Darker 40%">
      <a:srgbClr val="240A32"/>
    </a:custClr>
    <a:custClr name="Graphite, Darker 60%">
      <a:srgbClr val="191B1B"/>
    </a:custClr>
    <a:custClr name="Platinum, Darker 60%">
      <a:srgbClr val="3F4645"/>
    </a:custClr>
    <a:custClr name="Navy, Darker 60%">
      <a:srgbClr val="001628"/>
    </a:custClr>
    <a:custClr name="Mulberry, Darker 60%">
      <a:srgbClr val="340020"/>
    </a:custClr>
    <a:custClr name="Dark Mulberry, Darker 60%">
      <a:srgbClr val="2C0017"/>
    </a:custClr>
    <a:custClr name="Magenta, Darker 60%">
      <a:srgbClr val="53002C"/>
    </a:custClr>
    <a:custClr name="Gold, Darker 60%">
      <a:srgbClr val="604400"/>
    </a:custClr>
    <a:custClr name="Lime Green, Darker 60%">
      <a:srgbClr val="4E5600"/>
    </a:custClr>
    <a:custClr name="Light Blue, Darker 60%">
      <a:srgbClr val="2A5459"/>
    </a:custClr>
  </a:custClr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item1.xml><?xml version="1.0" encoding="utf-8"?>
<BrandIn lastLayout="1"/>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dd9d113-ddb6-45d7-b56f-18c4c9235136" xsi:nil="true"/>
    <lcf76f155ced4ddcb4097134ff3c332f xmlns="a7fd6473-9eae-4856-9ae9-aea5ad28c6d1">
      <Terms xmlns="http://schemas.microsoft.com/office/infopath/2007/PartnerControls"/>
    </lcf76f155ced4ddcb4097134ff3c332f>
    <danslevivier xmlns="a7fd6473-9eae-4856-9ae9-aea5ad28c6d1">true</danslevivier>
  </documentManagement>
</p:properties>
</file>

<file path=customXml/item4.xml><?xml version="1.0" encoding="utf-8"?>
<BrandIn lastLayout="1"/>
</file>

<file path=customXml/item5.xml><?xml version="1.0" encoding="utf-8"?>
<BrandIn lastLayout="1"/>
</file>

<file path=customXml/item6.xml><?xml version="1.0" encoding="utf-8"?>
<BrandIn lastLayout="1"/>
</file>

<file path=customXml/item7.xml><?xml version="1.0" encoding="utf-8"?>
<ct:contentTypeSchema xmlns:ct="http://schemas.microsoft.com/office/2006/metadata/contentType" xmlns:ma="http://schemas.microsoft.com/office/2006/metadata/properties/metaAttributes" ct:_="" ma:_="" ma:contentTypeName="Document" ma:contentTypeID="0x0101002DD6F45A3BD9994EBEDDED6123626DDB" ma:contentTypeVersion="20" ma:contentTypeDescription="Crée un document." ma:contentTypeScope="" ma:versionID="cb55176dac9bb0706bd19a79b190ecb6">
  <xsd:schema xmlns:xsd="http://www.w3.org/2001/XMLSchema" xmlns:xs="http://www.w3.org/2001/XMLSchema" xmlns:p="http://schemas.microsoft.com/office/2006/metadata/properties" xmlns:ns2="a7fd6473-9eae-4856-9ae9-aea5ad28c6d1" xmlns:ns3="9dd9d113-ddb6-45d7-b56f-18c4c9235136" targetNamespace="http://schemas.microsoft.com/office/2006/metadata/properties" ma:root="true" ma:fieldsID="f81e9c76b528bed01f3f936ae19e7f05" ns2:_="" ns3:_="">
    <xsd:import namespace="a7fd6473-9eae-4856-9ae9-aea5ad28c6d1"/>
    <xsd:import namespace="9dd9d113-ddb6-45d7-b56f-18c4c9235136"/>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3:SharedWithUsers" minOccurs="0"/>
                <xsd:element ref="ns3:SharedWithDetails" minOccurs="0"/>
                <xsd:element ref="ns2:MediaServiceDateTaken"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danslevivier"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fd6473-9eae-4856-9ae9-aea5ad28c6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danslevivier" ma:index="20" nillable="true" ma:displayName="dans le vivier" ma:default="1" ma:format="Dropdown" ma:internalName="danslevivier">
      <xsd:simpleType>
        <xsd:restriction base="dms:Boolean"/>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Balises d’images" ma:readOnly="false" ma:fieldId="{5cf76f15-5ced-4ddc-b409-7134ff3c332f}" ma:taxonomyMulti="true" ma:sspId="ec92275f-e7c1-4781-90e9-da9cf8bd78e3" ma:termSetId="09814cd3-568e-fe90-9814-8d621ff8fb84" ma:anchorId="fba54fb3-c3e1-fe81-a776-ca4b69148c4d" ma:open="true" ma:isKeyword="false">
      <xsd:complexType>
        <xsd:sequence>
          <xsd:element ref="pc:Terms" minOccurs="0" maxOccurs="1"/>
        </xsd:sequence>
      </xsd:complex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dd9d113-ddb6-45d7-b56f-18c4c9235136"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TaxCatchAll" ma:index="24" nillable="true" ma:displayName="Taxonomy Catch All Column" ma:hidden="true" ma:list="{7aab62c8-c39b-409c-9478-3caad5470fe2}" ma:internalName="TaxCatchAll" ma:showField="CatchAllData" ma:web="9dd9d113-ddb6-45d7-b56f-18c4c923513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8.xml><?xml version="1.0" encoding="utf-8"?>
<BrandIn lastLayout="1"/>
</file>

<file path=customXml/item9.xml><?xml version="1.0" encoding="utf-8"?>
<BrandIn lastLayout="1"/>
</file>

<file path=customXml/item10.xml><?xml version="1.0" encoding="utf-8"?>
<?mso-contentType ?>
<SharedContentType xmlns="Microsoft.SharePoint.Taxonomy.ContentTypeSync" SourceId="1ee89e71-04cd-405e-9ca3-99e020c1694d" ContentTypeId="0x0101" PreviousValue="false"/>
</file>

<file path=customXml/itemProps1.xml><?xml version="1.0" encoding="utf-8"?>
<ds:datastoreItem xmlns:ds="http://schemas.openxmlformats.org/officeDocument/2006/customXml" ds:itemID="{3DB22CCA-FF5C-41A5-90F8-AC554C621565}">
  <ds:schemaRefs/>
</ds:datastoreItem>
</file>

<file path=customXml/itemProps2.xml><?xml version="1.0" encoding="utf-8"?>
<ds:datastoreItem xmlns:ds="http://schemas.openxmlformats.org/officeDocument/2006/customXml" ds:itemID="{39C02748-3634-4A24-AAB5-5A1F224A40F5}">
  <ds:schemaRefs>
    <ds:schemaRef ds:uri="http://schemas.microsoft.com/sharepoint/v3/contenttype/forms"/>
  </ds:schemaRefs>
</ds:datastoreItem>
</file>

<file path=customXml/itemProps3.xml><?xml version="1.0" encoding="utf-8"?>
<ds:datastoreItem xmlns:ds="http://schemas.openxmlformats.org/officeDocument/2006/customXml" ds:itemID="{2AD41FD2-E42A-4705-AA0D-85221307178A}">
  <ds:schemaRefs>
    <ds:schemaRef ds:uri="17bdba33-c680-4693-a40b-1802eb865bd9"/>
    <ds:schemaRef ds:uri="http://purl.org/dc/terms/"/>
    <ds:schemaRef ds:uri="http://schemas.microsoft.com/office/2006/documentManagement/types"/>
    <ds:schemaRef ds:uri="641881a1-6c0b-45db-a5ad-8378f688d1fd"/>
    <ds:schemaRef ds:uri="http://purl.org/dc/elements/1.1/"/>
    <ds:schemaRef ds:uri="44a56295-c29e-4898-8136-a54736c65b82"/>
    <ds:schemaRef ds:uri="http://purl.org/dc/dcmitype/"/>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s>
</ds:datastoreItem>
</file>

<file path=customXml/itemProps4.xml><?xml version="1.0" encoding="utf-8"?>
<ds:datastoreItem xmlns:ds="http://schemas.openxmlformats.org/officeDocument/2006/customXml" ds:itemID="{1E92D69E-5BDA-B247-969A-3FBD28A0BF7E}">
  <ds:schemaRefs/>
</ds:datastoreItem>
</file>

<file path=customXml/itemProps5.xml><?xml version="1.0" encoding="utf-8"?>
<ds:datastoreItem xmlns:ds="http://schemas.openxmlformats.org/officeDocument/2006/customXml" ds:itemID="{A9377F0E-6DE4-47A6-94F7-B5269FE2FCE0}">
  <ds:schemaRefs/>
</ds:datastoreItem>
</file>

<file path=customXml/itemProps6.xml><?xml version="1.0" encoding="utf-8"?>
<ds:datastoreItem xmlns:ds="http://schemas.openxmlformats.org/officeDocument/2006/customXml" ds:itemID="{82D07F71-FAE4-4758-BC0B-60609551B1CC}">
  <ds:schemaRefs/>
</ds:datastoreItem>
</file>

<file path=customXml/itemProps7.xml><?xml version="1.0" encoding="utf-8"?>
<ds:datastoreItem xmlns:ds="http://schemas.openxmlformats.org/officeDocument/2006/customXml" ds:itemID="{9FD37FB1-EF98-4E62-811C-2FCC5631CAE9}"/>
</file>

<file path=customXml/itemProps8.xml><?xml version="1.0" encoding="utf-8"?>
<ds:datastoreItem xmlns:ds="http://schemas.openxmlformats.org/officeDocument/2006/customXml" ds:itemID="{8B6B0787-9734-4296-B5D3-EC4759041B1D}">
  <ds:schemaRefs/>
</ds:datastoreItem>
</file>

<file path=customXml/itemProps9.xml><?xml version="1.0" encoding="utf-8"?>
<ds:datastoreItem xmlns:ds="http://schemas.openxmlformats.org/officeDocument/2006/customXml" ds:itemID="{57FBFF96-57A3-9647-A3E7-DC2583B9A67C}">
  <ds:schemaRefs/>
</ds:datastoreItem>
</file>

<file path=customXml/itemProps10.xml><?xml version="1.0" encoding="utf-8"?>
<ds:datastoreItem xmlns:ds="http://schemas.openxmlformats.org/officeDocument/2006/customXml" ds:itemID="{9F8D25BD-0596-4D29-826E-F7CF3459D2BC}">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AstraZeneca Standard Template</Template>
  <TotalTime>2758</TotalTime>
  <Words>501</Words>
  <Application>Microsoft Macintosh PowerPoint</Application>
  <PresentationFormat>Widescreen</PresentationFormat>
  <Paragraphs>130</Paragraphs>
  <Slides>12</Slides>
  <Notes>2</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12</vt:i4>
      </vt:variant>
    </vt:vector>
  </HeadingPairs>
  <TitlesOfParts>
    <vt:vector size="21" baseType="lpstr">
      <vt:lpstr>Arial</vt:lpstr>
      <vt:lpstr>Calibri</vt:lpstr>
      <vt:lpstr>Calisto MT</vt:lpstr>
      <vt:lpstr>Univers</vt:lpstr>
      <vt:lpstr>AstraZeneca Standard Template</vt:lpstr>
      <vt:lpstr>Lists</vt:lpstr>
      <vt:lpstr>1_AstraZeneca Standard Template</vt:lpstr>
      <vt:lpstr>Alternative Content Layouts</vt:lpstr>
      <vt:lpstr>Text with Image Layouts</vt:lpstr>
      <vt:lpstr>Towards  AI collaborators  in drug discovery</vt:lpstr>
      <vt:lpstr>PowerPoint Presentation</vt:lpstr>
      <vt:lpstr>Definition AI agent</vt:lpstr>
      <vt:lpstr>Large language models</vt:lpstr>
      <vt:lpstr>PowerPoint Presentation</vt:lpstr>
      <vt:lpstr>ChatInvent – an agent for chemistry</vt:lpstr>
      <vt:lpstr>An Evolving Modular Agentic Ecosystem for Chemistry</vt:lpstr>
      <vt:lpstr>Infrastructure Readiness for Agentic Systems</vt:lpstr>
      <vt:lpstr>API (Application Programming Interface) Maturity</vt:lpstr>
      <vt:lpstr>Consistency of data</vt:lpstr>
      <vt:lpstr>Evaluating agent performance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Genheden, Samuel</dc:creator>
  <cp:keywords/>
  <dc:description/>
  <cp:lastModifiedBy>Genheden, Samuel</cp:lastModifiedBy>
  <cp:revision>6</cp:revision>
  <dcterms:created xsi:type="dcterms:W3CDTF">2026-06-01T11:03:47Z</dcterms:created>
  <dcterms:modified xsi:type="dcterms:W3CDTF">2026-10-14T12:01:09Z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lpwstr>ASTR 3935 - Template &amp; Model Slides 24.pptx</vt:lpwstr>
  </property>
  <property fmtid="{D5CDD505-2E9C-101B-9397-08002B2CF9AE}" pid="3" name="ArticulateGUID">
    <vt:lpwstr>3147F588-80EE-4A79-8B90-D2BF272EDFE6</vt:lpwstr>
  </property>
  <property fmtid="{D5CDD505-2E9C-101B-9397-08002B2CF9AE}" pid="4" name="ArticulatePath">
    <vt:lpwstr>https://brightcarbon.sharepoint.com/sites/Intranet/Projects/ABCD/AstraZeneca/ASTR 3935 - AstraZeneca Template Build Project/Corporate Templates Design/BrightCarbon Template-Build/ASTR 3935 - Template &amp; Model Slides 13</vt:lpwstr>
  </property>
  <property fmtid="{D5CDD505-2E9C-101B-9397-08002B2CF9AE}" pid="5" name="MediaServiceImageTags">
    <vt:lpwstr/>
  </property>
  <property fmtid="{D5CDD505-2E9C-101B-9397-08002B2CF9AE}" pid="6" name="ContentTypeId">
    <vt:lpwstr>0x0101002DD6F45A3BD9994EBEDDED6123626DDB</vt:lpwstr>
  </property>
</Properties>
</file>